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3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theme/theme4.xml" ContentType="application/vnd.openxmlformats-officedocument.theme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92" r:id="rId1"/>
    <p:sldMasterId id="2147483705" r:id="rId2"/>
    <p:sldMasterId id="2147483738" r:id="rId3"/>
    <p:sldMasterId id="2147483757" r:id="rId4"/>
    <p:sldMasterId id="2147483790" r:id="rId5"/>
  </p:sldMasterIdLst>
  <p:notesMasterIdLst>
    <p:notesMasterId r:id="rId46"/>
  </p:notesMasterIdLst>
  <p:sldIdLst>
    <p:sldId id="256" r:id="rId6"/>
    <p:sldId id="295" r:id="rId7"/>
    <p:sldId id="297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</p:sldIdLst>
  <p:sldSz cx="14630400" cy="8229600"/>
  <p:notesSz cx="8229600" cy="14630400"/>
  <p:embeddedFontLst>
    <p:embeddedFont>
      <p:font typeface="Instrument Sans Semi Bold" panose="020B0604020202020204" charset="-122"/>
      <p:regular r:id="rId4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10"/>
  </p:normalViewPr>
  <p:slideViewPr>
    <p:cSldViewPr snapToGrid="0" snapToObjects="1">
      <p:cViewPr varScale="1">
        <p:scale>
          <a:sx n="99" d="100"/>
          <a:sy n="99" d="100"/>
        </p:scale>
        <p:origin x="943" y="28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font" Target="fonts/font1.fntdata"/><Relationship Id="rId50" Type="http://schemas.openxmlformats.org/officeDocument/2006/relationships/theme" Target="theme/theme1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presProps" Target="presProps.xml"/><Relationship Id="rId8" Type="http://schemas.openxmlformats.org/officeDocument/2006/relationships/slide" Target="slides/slide3.xml"/><Relationship Id="rId51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1-23T17:20:57.140"/>
    </inkml:context>
    <inkml:brush xml:id="br0">
      <inkml:brushProperty name="width" value="0.06174" units="cm"/>
      <inkml:brushProperty name="height" value="0.06174" units="cm"/>
      <inkml:brushProperty name="color" value="#151B99"/>
      <inkml:brushProperty name="transparency" value="63"/>
    </inkml:brush>
  </inkml:definitions>
  <inkml:trace contextRef="#ctx0" brushRef="#br0">0 151 11980,'40464'-151'0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1-23T17:20:57.141"/>
    </inkml:context>
    <inkml:brush xml:id="br0">
      <inkml:brushProperty name="width" value="0.05" units="cm"/>
      <inkml:brushProperty name="height" value="0.05" units="cm"/>
      <inkml:brushProperty name="color" value="#151B99"/>
    </inkml:brush>
  </inkml:definitions>
  <inkml:trace contextRef="#ctx0" brushRef="#br0">0 5 8192,'7'0'0,"4"-1"3356,1-3-3356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1-23T16:20:23.921"/>
    </inkml:context>
    <inkml:brush xml:id="br0">
      <inkml:brushProperty name="width" value="0.06174" units="cm"/>
      <inkml:brushProperty name="height" value="0.06174" units="cm"/>
      <inkml:brushProperty name="color" value="#151B99"/>
      <inkml:brushProperty name="transparency" value="63"/>
    </inkml:brush>
  </inkml:definitions>
  <inkml:trace contextRef="#ctx0" brushRef="#br0">0 151 11980,'40464'-151'0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1-23T16:21:38.500"/>
    </inkml:context>
    <inkml:brush xml:id="br0">
      <inkml:brushProperty name="width" value="0.05" units="cm"/>
      <inkml:brushProperty name="height" value="0.05" units="cm"/>
      <inkml:brushProperty name="color" value="#151B99"/>
    </inkml:brush>
  </inkml:definitions>
  <inkml:trace contextRef="#ctx0" brushRef="#br0">0 5 8192,'7'0'0,"4"-1"3356,1-3-3356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1-23T17:20:57.140"/>
    </inkml:context>
    <inkml:brush xml:id="br0">
      <inkml:brushProperty name="width" value="0.06174" units="cm"/>
      <inkml:brushProperty name="height" value="0.06174" units="cm"/>
      <inkml:brushProperty name="color" value="#151B99"/>
      <inkml:brushProperty name="transparency" value="63"/>
    </inkml:brush>
  </inkml:definitions>
  <inkml:trace contextRef="#ctx0" brushRef="#br0">0 151 11980,'40464'-151'0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1-23T17:20:57.141"/>
    </inkml:context>
    <inkml:brush xml:id="br0">
      <inkml:brushProperty name="width" value="0.05" units="cm"/>
      <inkml:brushProperty name="height" value="0.05" units="cm"/>
      <inkml:brushProperty name="color" value="#151B99"/>
    </inkml:brush>
  </inkml:definitions>
  <inkml:trace contextRef="#ctx0" brushRef="#br0">0 5 8192,'7'0'0,"4"-1"3356,1-3-3356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1-23T16:20:23.921"/>
    </inkml:context>
    <inkml:brush xml:id="br0">
      <inkml:brushProperty name="width" value="0.06174" units="cm"/>
      <inkml:brushProperty name="height" value="0.06174" units="cm"/>
      <inkml:brushProperty name="color" value="#151B99"/>
      <inkml:brushProperty name="transparency" value="63"/>
    </inkml:brush>
  </inkml:definitions>
  <inkml:trace contextRef="#ctx0" brushRef="#br0">0 151 11980,'40464'-151'0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1-23T16:21:38.500"/>
    </inkml:context>
    <inkml:brush xml:id="br0">
      <inkml:brushProperty name="width" value="0.05" units="cm"/>
      <inkml:brushProperty name="height" value="0.05" units="cm"/>
      <inkml:brushProperty name="color" value="#151B99"/>
    </inkml:brush>
  </inkml:definitions>
  <inkml:trace contextRef="#ctx0" brushRef="#br0">0 5 8192,'7'0'0,"4"-1"3356,1-3-3356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51071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lnSpc>
                <a:spcPts val="2500"/>
              </a:lnSpc>
              <a:buNone/>
            </a:pPr>
            <a:r>
              <a:rPr lang="en-US" sz="1200" kern="1200" dirty="0">
                <a:effectLst/>
                <a:latin typeface="Arial" panose="020B0604020202020204" pitchFamily="34" charset="0"/>
                <a:ea typeface="Instrument Sans Medium" panose="02010600030101010101" charset="-122"/>
              </a:rPr>
              <a:t>Welcome back, everyone — I'm really glad you're here. This is Part 2 of our iPhone Essentials series. When we first planned this program back in March, it was originally designed as a two-part series. But as we started teaching it — and as you asked great questions — it became clear that photos deserved their own calm, unrushed session.</a:t>
            </a:r>
            <a:br>
              <a:rPr lang="en-US" sz="1200" kern="1200" dirty="0">
                <a:effectLst/>
                <a:latin typeface="Arial" panose="020B0604020202020204" pitchFamily="34" charset="0"/>
                <a:ea typeface="Instrument Sans Medium" panose="02010600030101010101" charset="-122"/>
              </a:rPr>
            </a:br>
            <a:r>
              <a:rPr lang="en-US" sz="1200" kern="1200" dirty="0">
                <a:effectLst/>
                <a:latin typeface="Arial" panose="020B0604020202020204" pitchFamily="34" charset="0"/>
                <a:ea typeface="Instrument Sans Medium" panose="02010600030101010101" charset="-122"/>
              </a:rPr>
              <a:t>Photos are one of the most emotional parts of the iPhone. They involve family, memories, and moments you don't want to lose. So we slowed this down on purpose.</a:t>
            </a:r>
            <a:endParaRPr lang="en-US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lnSpc>
                <a:spcPts val="2500"/>
              </a:lnSpc>
              <a:buNone/>
            </a:pPr>
            <a:r>
              <a:rPr lang="en-US" sz="1200" kern="1200" dirty="0">
                <a:effectLst/>
                <a:latin typeface="Arial" panose="020B0604020202020204" pitchFamily="34" charset="0"/>
                <a:ea typeface="Instrument Sans Medium" panose="02010600030101010101" charset="-122"/>
              </a:rPr>
              <a:t>That's also why this series became three parts instead of two — not because it's complicated, but because you shouldn't have to rush to understand it.</a:t>
            </a:r>
            <a:endParaRPr lang="en-US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lnSpc>
                <a:spcPts val="2500"/>
              </a:lnSpc>
              <a:buNone/>
            </a:pPr>
            <a:r>
              <a:rPr lang="en-US" sz="1200" kern="1200" dirty="0">
                <a:effectLst/>
                <a:latin typeface="Arial" panose="020B0604020202020204" pitchFamily="34" charset="0"/>
                <a:ea typeface="Instrument Sans Medium" panose="02010600030101010101" charset="-122"/>
              </a:rPr>
              <a:t>If you missed Part 1, I strongly recommend watching it in the RGE Seminar Archives. And before you leave today, I encourage you to sign up for Part 3, where we'll focus on making your iPhone more personal, more useful, and more secure.</a:t>
            </a:r>
            <a:endParaRPr lang="en-US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lnSpc>
                <a:spcPts val="2500"/>
              </a:lnSpc>
              <a:buNone/>
            </a:pPr>
            <a:r>
              <a:rPr lang="en-US" sz="1200" kern="1200" dirty="0">
                <a:effectLst/>
                <a:latin typeface="Arial" panose="020B0604020202020204" pitchFamily="34" charset="0"/>
                <a:ea typeface="Instrument Sans Medium" panose="02010600030101010101" charset="-122"/>
              </a:rPr>
              <a:t> </a:t>
            </a:r>
            <a:endParaRPr lang="en-US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rgbClr val="1E3063"/>
                </a:solidFill>
                <a:latin typeface="Arial" panose="020B0604020202020204" pitchFamily="34" charset="0"/>
                <a:ea typeface="Instrument Sans Medium" pitchFamily="34" charset="-122"/>
                <a:cs typeface="Arial" panose="020B0604020202020204" pitchFamily="34" charset="0"/>
              </a:rPr>
              <a:t>If the camera is pointed away from you, you're using the back camera — that's usually the best quality.</a:t>
            </a:r>
            <a:endParaRPr lang="en-US" sz="1200" dirty="0">
              <a:latin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rgbClr val="1E3063"/>
                </a:solidFill>
                <a:latin typeface="Arial" panose="020B0604020202020204" pitchFamily="34" charset="0"/>
                <a:ea typeface="Instrument Sans Medium" pitchFamily="34" charset="-122"/>
                <a:cs typeface="Arial" panose="020B0604020202020204" pitchFamily="34" charset="0"/>
              </a:rPr>
              <a:t>If you suddenly see your own face on the screen, you're using the front camera. That's not a mistake — that's how selfies and FaceTime work. Surprise selfies happen to everyone.</a:t>
            </a:r>
            <a:endParaRPr lang="en-US" sz="1200" dirty="0">
              <a:latin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>
                <a:latin typeface="Arial" panose="020B0604020202020204" pitchFamily="34" charset="0"/>
              </a:rPr>
              <a:t>10</a:t>
            </a:fld>
            <a:endParaRPr 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Pinching zooms in.</a:t>
            </a:r>
            <a:b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Flash adds light when things are dark.</a:t>
            </a:r>
            <a:b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Live Photos capture a second or two of motion.</a:t>
            </a:r>
            <a:b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None of these change or harm your photo — they just change how it’s captured.</a:t>
            </a:r>
          </a:p>
          <a:p>
            <a:b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>
                <a:latin typeface="Arial" panose="020B0604020202020204" pitchFamily="34" charset="0"/>
              </a:rPr>
              <a:t>11</a:t>
            </a:fld>
            <a:endParaRPr 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200" dirty="0">
                <a:solidFill>
                  <a:srgbClr val="1E3063"/>
                </a:solidFill>
                <a:latin typeface="Arial" panose="020B0604020202020204" pitchFamily="34" charset="0"/>
                <a:ea typeface="Instrument Sans Medium" pitchFamily="34" charset="-122"/>
                <a:cs typeface="Arial" panose="020B0604020202020204" pitchFamily="34" charset="0"/>
              </a:rPr>
              <a:t>I want to reset something here: photos are not fragile objects.</a:t>
            </a:r>
            <a:endParaRPr lang="en-US" sz="1200" dirty="0">
              <a:latin typeface="Arial" panose="020B0604020202020204" pitchFamily="34" charset="0"/>
            </a:endParaRPr>
          </a:p>
          <a:p>
            <a:pPr marL="0" indent="0" algn="l">
              <a:lnSpc>
                <a:spcPts val="2500"/>
              </a:lnSpc>
              <a:buNone/>
            </a:pPr>
            <a:r>
              <a:rPr lang="en-US" sz="1200" dirty="0">
                <a:solidFill>
                  <a:srgbClr val="1E3063"/>
                </a:solidFill>
                <a:latin typeface="Arial" panose="020B0604020202020204" pitchFamily="34" charset="0"/>
                <a:ea typeface="Instrument Sans Medium" pitchFamily="34" charset="-122"/>
                <a:cs typeface="Arial" panose="020B0604020202020204" pitchFamily="34" charset="0"/>
              </a:rPr>
              <a:t>They don't crack. They don't break. They don't get "used up."</a:t>
            </a:r>
            <a:endParaRPr lang="en-US" sz="1200" dirty="0">
              <a:latin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>
                <a:solidFill>
                  <a:srgbClr val="1E3063"/>
                </a:solidFill>
                <a:latin typeface="Arial" panose="020B0604020202020204" pitchFamily="34" charset="0"/>
                <a:ea typeface="Instrument Sans Medium" pitchFamily="34" charset="-122"/>
                <a:cs typeface="Arial" panose="020B0604020202020204" pitchFamily="34" charset="0"/>
              </a:rPr>
              <a:t>Looking at photos is always safe.</a:t>
            </a:r>
            <a:endParaRPr lang="en-US" sz="1200" dirty="0">
              <a:latin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>
                <a:latin typeface="Arial" panose="020B0604020202020204" pitchFamily="34" charset="0"/>
              </a:rPr>
              <a:t>12</a:t>
            </a:fld>
            <a:endParaRPr 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-US" sz="12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Every photo you take, receive, or save lives in the </a:t>
            </a:r>
            <a:r>
              <a:rPr lang="en-US" sz="1200" b="1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Photos app</a:t>
            </a:r>
            <a:r>
              <a:rPr lang="en-US" sz="12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  <a:br>
              <a:rPr lang="en-US" sz="12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en-US" sz="12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That’s your digital photo album.</a:t>
            </a:r>
            <a:br>
              <a:rPr lang="en-US" sz="12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en-US" sz="12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If you ever wonder where something went, this is the first place to look.</a:t>
            </a:r>
          </a:p>
          <a:p>
            <a:pPr marL="0" marR="0" algn="ctr">
              <a:spcBef>
                <a:spcPts val="1200"/>
              </a:spcBef>
              <a:spcAft>
                <a:spcPts val="1200"/>
              </a:spcAft>
              <a:buNone/>
            </a:pPr>
            <a:br>
              <a:rPr lang="en-US" sz="12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endParaRPr lang="en-US" sz="1200" kern="100" dirty="0">
              <a:effectLst/>
              <a:latin typeface="Arial" panose="020B06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>
                <a:latin typeface="Arial" panose="020B0604020202020204" pitchFamily="34" charset="0"/>
              </a:rPr>
              <a:t>13</a:t>
            </a:fld>
            <a:endParaRPr 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-US" sz="12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When you open Photos, you’re opening your entire photo library.</a:t>
            </a:r>
            <a:br>
              <a:rPr lang="en-US" sz="12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en-US" sz="12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Everything is there.</a:t>
            </a:r>
            <a:br>
              <a:rPr lang="en-US" sz="12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en-US" sz="12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Nothing is hidden.</a:t>
            </a:r>
          </a:p>
          <a:p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>
                <a:latin typeface="Arial" panose="020B0604020202020204" pitchFamily="34" charset="0"/>
              </a:rPr>
              <a:t>14</a:t>
            </a:fld>
            <a:endParaRPr 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-US" sz="12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The newest photos usually appear at the </a:t>
            </a:r>
            <a:r>
              <a:rPr lang="en-US" sz="1200" b="1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bottom</a:t>
            </a:r>
            <a:r>
              <a:rPr lang="en-US" sz="12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 not the top.</a:t>
            </a:r>
            <a:br>
              <a:rPr lang="en-US" sz="12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en-US" sz="12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That surprises many people — and it explains why photos seem to “move.”</a:t>
            </a:r>
            <a:br>
              <a:rPr lang="en-US" sz="12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en-US" sz="12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They didn’t move. The view changed.</a:t>
            </a:r>
          </a:p>
          <a:p>
            <a:pPr marL="0" marR="0" algn="ctr">
              <a:spcBef>
                <a:spcPts val="1200"/>
              </a:spcBef>
              <a:spcAft>
                <a:spcPts val="1200"/>
              </a:spcAft>
              <a:buNone/>
            </a:pPr>
            <a:br>
              <a:rPr lang="en-US" sz="12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endParaRPr lang="en-US" sz="1200" kern="100" dirty="0">
              <a:effectLst/>
              <a:latin typeface="Arial" panose="020B06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>
                <a:latin typeface="Arial" panose="020B0604020202020204" pitchFamily="34" charset="0"/>
              </a:rPr>
              <a:t>15</a:t>
            </a:fld>
            <a:endParaRPr 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-US" sz="12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Albums organize photos — they don’t duplicate them.</a:t>
            </a:r>
            <a:br>
              <a:rPr lang="en-US" sz="12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en-US" sz="12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Think of albums like music playlists.</a:t>
            </a:r>
            <a:br>
              <a:rPr lang="en-US" sz="12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en-US" sz="12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The same photo can appear in several albums without taking up extra space.</a:t>
            </a:r>
          </a:p>
          <a:p>
            <a:pPr marL="0" marR="0" algn="ctr">
              <a:spcBef>
                <a:spcPts val="1200"/>
              </a:spcBef>
              <a:spcAft>
                <a:spcPts val="1200"/>
              </a:spcAft>
              <a:buNone/>
            </a:pPr>
            <a:br>
              <a:rPr lang="en-US" sz="12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endParaRPr lang="en-US" sz="1200" kern="100" dirty="0">
              <a:effectLst/>
              <a:latin typeface="Arial" panose="020B06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>
                <a:latin typeface="Arial" panose="020B0604020202020204" pitchFamily="34" charset="0"/>
              </a:rPr>
              <a:t>16</a:t>
            </a:fld>
            <a:endParaRPr 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-US" sz="1200" kern="100" dirty="0" err="1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Recents</a:t>
            </a:r>
            <a:r>
              <a:rPr lang="en-US" sz="12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 People, Screenshots — these are created automatically.</a:t>
            </a:r>
            <a:br>
              <a:rPr lang="en-US" sz="12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en-US" sz="12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You don’t have to manage them unless you want to.</a:t>
            </a:r>
            <a:br>
              <a:rPr lang="en-US" sz="12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en-US" sz="12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They’re helpers, not chores.</a:t>
            </a:r>
          </a:p>
          <a:p>
            <a:pPr marL="0" marR="0" algn="ctr">
              <a:spcBef>
                <a:spcPts val="1200"/>
              </a:spcBef>
              <a:spcAft>
                <a:spcPts val="1200"/>
              </a:spcAft>
              <a:buNone/>
            </a:pPr>
            <a:br>
              <a:rPr lang="en-US" sz="12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endParaRPr lang="en-US" sz="1200" kern="100" dirty="0">
              <a:effectLst/>
              <a:latin typeface="Arial" panose="020B06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>
                <a:latin typeface="Arial" panose="020B0604020202020204" pitchFamily="34" charset="0"/>
              </a:rPr>
              <a:t>17</a:t>
            </a:fld>
            <a:endParaRPr 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-US" sz="12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Photos almost never vanish.</a:t>
            </a:r>
            <a:br>
              <a:rPr lang="en-US" sz="12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en-US" sz="12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When something seems gone, it’s usually just being viewed differently.</a:t>
            </a:r>
            <a:br>
              <a:rPr lang="en-US" sz="12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en-US" sz="12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Stay calm — it’s almost always still there.</a:t>
            </a:r>
          </a:p>
          <a:p>
            <a:pPr marL="0" marR="0" algn="ctr">
              <a:spcBef>
                <a:spcPts val="1200"/>
              </a:spcBef>
              <a:spcAft>
                <a:spcPts val="1200"/>
              </a:spcAft>
              <a:buNone/>
            </a:pPr>
            <a:br>
              <a:rPr lang="en-US" sz="12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endParaRPr lang="en-US" sz="1200" kern="100" dirty="0">
              <a:effectLst/>
              <a:latin typeface="Arial" panose="020B06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>
                <a:latin typeface="Arial" panose="020B0604020202020204" pitchFamily="34" charset="0"/>
              </a:rPr>
              <a:t>18</a:t>
            </a:fld>
            <a:endParaRPr 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-US" sz="12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Tap to view a photo full screen.</a:t>
            </a:r>
            <a:br>
              <a:rPr lang="en-US" sz="12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en-US" sz="12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Swipe left or right to move between photos.</a:t>
            </a:r>
            <a:br>
              <a:rPr lang="en-US" sz="12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en-US" sz="12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This doesn’t change anything — it’s just viewing.</a:t>
            </a:r>
          </a:p>
          <a:p>
            <a:pPr marL="0" marR="0" algn="ctr">
              <a:spcBef>
                <a:spcPts val="1200"/>
              </a:spcBef>
              <a:spcAft>
                <a:spcPts val="1200"/>
              </a:spcAft>
              <a:buNone/>
            </a:pPr>
            <a:br>
              <a:rPr lang="en-US" sz="12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endParaRPr lang="en-US" sz="1200" kern="100" dirty="0">
              <a:effectLst/>
              <a:latin typeface="Arial" panose="020B06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>
                <a:latin typeface="Arial" panose="020B0604020202020204" pitchFamily="34" charset="0"/>
              </a:rPr>
              <a:t>19</a:t>
            </a:fld>
            <a:endParaRPr 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 lIns="95006" tIns="47503" rIns="95006" bIns="47503"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67664" tIns="33832" rIns="67664" bIns="33832"/>
          <a:lstStyle/>
          <a:p>
            <a:pPr defTabSz="676634">
              <a:defRPr/>
            </a:pPr>
            <a:r>
              <a:rPr lang="en-US" sz="1500" b="1" dirty="0"/>
              <a:t>Welcome To Part 2 of iPhone 101 </a:t>
            </a:r>
            <a:r>
              <a:rPr lang="en-US" sz="1500" b="1" dirty="0" err="1"/>
              <a:t>Essetials</a:t>
            </a:r>
            <a:endParaRPr lang="en-US" sz="1500" b="1" dirty="0"/>
          </a:p>
          <a:p>
            <a:pPr defTabSz="676634">
              <a:defRPr/>
            </a:pPr>
            <a:endParaRPr lang="en-US" sz="9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67664" tIns="33832" rIns="67664" bIns="33832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C39546C-6EE6-8F8C-46C3-3B0A74594F3A}"/>
              </a:ext>
            </a:extLst>
          </p:cNvPr>
          <p:cNvSpPr txBox="1"/>
          <p:nvPr/>
        </p:nvSpPr>
        <p:spPr>
          <a:xfrm>
            <a:off x="1713824" y="4482405"/>
            <a:ext cx="3430352" cy="27787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Whether you attended this live or you’re watching the replay later, you’re exactly where you should be.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This session was designed for real, everyday iPhone use — not the stuff buried in manuals or hidden in settings menus. We’re keeping this practical, friendly, and pressure-free</a:t>
            </a:r>
            <a:r>
              <a:rPr kumimoji="0" lang="en-US" sz="1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1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endParaRPr kumimoji="0" lang="en-US" sz="18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-US" sz="12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Deleted photos are not gone forever.</a:t>
            </a:r>
            <a:br>
              <a:rPr lang="en-US" sz="12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en-US" sz="12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They go into </a:t>
            </a:r>
            <a:r>
              <a:rPr lang="en-US" sz="1200" b="1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Recently Deleted</a:t>
            </a:r>
            <a:r>
              <a:rPr lang="en-US" sz="12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for about 30 days.</a:t>
            </a:r>
            <a:br>
              <a:rPr lang="en-US" sz="12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en-US" sz="12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That’s your safety net.</a:t>
            </a:r>
          </a:p>
          <a:p>
            <a:pPr marL="0" marR="0">
              <a:spcBef>
                <a:spcPts val="1200"/>
              </a:spcBef>
              <a:spcAft>
                <a:spcPts val="1200"/>
              </a:spcAft>
              <a:buNone/>
            </a:pPr>
            <a:endParaRPr lang="en-US" sz="1200" kern="100" dirty="0">
              <a:effectLst/>
              <a:latin typeface="Arial" panose="020B06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Accidental deletions are common — and fixable.</a:t>
            </a:r>
            <a:b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Apple expects mistakes.</a:t>
            </a:r>
            <a:b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You have time to undo them.</a:t>
            </a:r>
          </a:p>
          <a:p>
            <a:b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>
              <a:spcBef>
                <a:spcPts val="1200"/>
              </a:spcBef>
              <a:spcAft>
                <a:spcPts val="1200"/>
              </a:spcAft>
              <a:buNone/>
            </a:pPr>
            <a:endParaRPr lang="en-US" sz="1200" kern="100" dirty="0">
              <a:effectLst/>
              <a:latin typeface="Arial" panose="020B06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algn="ctr">
              <a:spcBef>
                <a:spcPts val="1200"/>
              </a:spcBef>
              <a:spcAft>
                <a:spcPts val="1200"/>
              </a:spcAft>
              <a:buNone/>
            </a:pPr>
            <a:br>
              <a:rPr lang="en-US" sz="12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endParaRPr lang="en-US" sz="1200" kern="100" dirty="0">
              <a:effectLst/>
              <a:latin typeface="Arial" panose="020B06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>
                <a:latin typeface="Arial" panose="020B0604020202020204" pitchFamily="34" charset="0"/>
              </a:rPr>
              <a:t>20</a:t>
            </a:fld>
            <a:endParaRPr 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-US" sz="1200" b="1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Slide 18 — Sharing Photos</a:t>
            </a:r>
            <a:endParaRPr lang="en-US" sz="1200" kern="100" dirty="0">
              <a:effectLst/>
              <a:latin typeface="Arial" panose="020B06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-US" sz="12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Sharing creates a copy.</a:t>
            </a:r>
            <a:br>
              <a:rPr lang="en-US" sz="12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en-US" sz="12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It does </a:t>
            </a:r>
            <a:r>
              <a:rPr lang="en-US" sz="1200" b="1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not</a:t>
            </a:r>
            <a:r>
              <a:rPr lang="en-US" sz="12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remove the original from your phone.</a:t>
            </a:r>
            <a:br>
              <a:rPr lang="en-US" sz="12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en-US" sz="12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Nothing disappears when you share.</a:t>
            </a:r>
          </a:p>
          <a:p>
            <a:pPr marL="0" marR="0" algn="ctr">
              <a:spcBef>
                <a:spcPts val="1200"/>
              </a:spcBef>
              <a:spcAft>
                <a:spcPts val="1200"/>
              </a:spcAft>
              <a:buNone/>
            </a:pPr>
            <a:br>
              <a:rPr lang="en-US" sz="12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endParaRPr lang="en-US" sz="1200" kern="100" dirty="0">
              <a:effectLst/>
              <a:latin typeface="Arial" panose="020B06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-US" sz="1200" b="1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Slide 19 — Texting a Photo</a:t>
            </a:r>
            <a:endParaRPr lang="en-US" sz="1200" kern="100" dirty="0">
              <a:effectLst/>
              <a:latin typeface="Arial" panose="020B06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-US" sz="12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Texting is great for one or two photos.</a:t>
            </a:r>
            <a:br>
              <a:rPr lang="en-US" sz="12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en-US" sz="12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It’s quick and convenient, though it may reduce quality slightly.</a:t>
            </a:r>
          </a:p>
          <a:p>
            <a:pPr marL="0" marR="0" algn="ctr">
              <a:spcBef>
                <a:spcPts val="1200"/>
              </a:spcBef>
              <a:spcAft>
                <a:spcPts val="1200"/>
              </a:spcAft>
              <a:buNone/>
            </a:pPr>
            <a:br>
              <a:rPr lang="en-US" sz="12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endParaRPr lang="en-US" sz="1200" kern="100" dirty="0">
              <a:effectLst/>
              <a:latin typeface="Arial" panose="020B06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>
                <a:latin typeface="Arial" panose="020B0604020202020204" pitchFamily="34" charset="0"/>
              </a:rPr>
              <a:t>21</a:t>
            </a:fld>
            <a:endParaRPr 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-US" sz="12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Email is better when quality matters — especially for printing.</a:t>
            </a:r>
            <a:br>
              <a:rPr lang="en-US" sz="12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en-US" sz="12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It keeps photos clearer.</a:t>
            </a:r>
          </a:p>
          <a:p>
            <a:pPr marL="0" marR="0" algn="ctr">
              <a:spcBef>
                <a:spcPts val="1200"/>
              </a:spcBef>
              <a:spcAft>
                <a:spcPts val="1200"/>
              </a:spcAft>
              <a:buNone/>
            </a:pPr>
            <a:br>
              <a:rPr lang="en-US" sz="12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endParaRPr lang="en-US" sz="1200" kern="100" dirty="0">
              <a:effectLst/>
              <a:latin typeface="Arial" panose="020B06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>
                <a:latin typeface="Arial" panose="020B0604020202020204" pitchFamily="34" charset="0"/>
              </a:rPr>
              <a:t>22</a:t>
            </a:fld>
            <a:endParaRPr 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-US" sz="12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You can select more than one photo at a time.</a:t>
            </a:r>
            <a:br>
              <a:rPr lang="en-US" sz="12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en-US" sz="12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The phone will guide you step by step.</a:t>
            </a:r>
          </a:p>
          <a:p>
            <a:pPr marL="0" marR="0" algn="ctr">
              <a:spcBef>
                <a:spcPts val="1200"/>
              </a:spcBef>
              <a:spcAft>
                <a:spcPts val="1200"/>
              </a:spcAft>
              <a:buNone/>
            </a:pPr>
            <a:br>
              <a:rPr lang="en-US" sz="12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endParaRPr lang="en-US" sz="1200" kern="100" dirty="0">
              <a:effectLst/>
              <a:latin typeface="Arial" panose="020B06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-US" sz="12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Screenshots are pictures of pictures.</a:t>
            </a:r>
            <a:br>
              <a:rPr lang="en-US" sz="12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en-US" sz="12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They work, but they’re not ideal unless you need them.</a:t>
            </a:r>
          </a:p>
          <a:p>
            <a:pPr marL="0" marR="0" algn="ctr">
              <a:spcBef>
                <a:spcPts val="1200"/>
              </a:spcBef>
              <a:spcAft>
                <a:spcPts val="1200"/>
              </a:spcAft>
              <a:buNone/>
            </a:pPr>
            <a:br>
              <a:rPr lang="en-US" sz="12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endParaRPr lang="en-US" sz="1200" kern="100" dirty="0">
              <a:effectLst/>
              <a:latin typeface="Arial" panose="020B06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Pause before sending.</a:t>
            </a:r>
            <a:br>
              <a:rPr lang="en-US" sz="12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en-US" sz="12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Once a photo is shared, it may not be possible to take it back.</a:t>
            </a:r>
            <a:br>
              <a:rPr lang="en-US" sz="12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en-US" sz="12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That’s normal — not dangerous</a:t>
            </a:r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-US" sz="12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Not everything has an undo button.</a:t>
            </a:r>
            <a:br>
              <a:rPr lang="en-US" sz="12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en-US" sz="12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That doesn’t mean you did something wrong.</a:t>
            </a:r>
          </a:p>
          <a:p>
            <a:pPr marL="0" marR="0" algn="ctr">
              <a:spcBef>
                <a:spcPts val="1200"/>
              </a:spcBef>
              <a:spcAft>
                <a:spcPts val="1200"/>
              </a:spcAft>
              <a:buNone/>
            </a:pPr>
            <a:br>
              <a:rPr lang="en-US" sz="12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endParaRPr lang="en-US" sz="1200" kern="100" dirty="0">
              <a:effectLst/>
              <a:latin typeface="Arial" panose="020B06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-US" sz="12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Let’s talk about finding things when they feel lost — calmly and confidently.</a:t>
            </a:r>
          </a:p>
          <a:p>
            <a:pPr marL="0" marR="0" algn="ctr">
              <a:spcBef>
                <a:spcPts val="1200"/>
              </a:spcBef>
              <a:spcAft>
                <a:spcPts val="1200"/>
              </a:spcAft>
              <a:buNone/>
            </a:pPr>
            <a:br>
              <a:rPr lang="en-US" sz="12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endParaRPr lang="en-US" sz="1200" kern="100" dirty="0">
              <a:effectLst/>
              <a:latin typeface="Arial" panose="020B06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Swipe down on the home screen to search.</a:t>
            </a:r>
            <a:br>
              <a:rPr lang="en-US" sz="12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en-US" sz="12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Spotlight can find apps, photos, and contacts quickly</a:t>
            </a:r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-US" sz="12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Most apps are not deleted — they’re just moved.</a:t>
            </a:r>
            <a:br>
              <a:rPr lang="en-US" sz="12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en-US" sz="12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Search first before assuming anything is gone.</a:t>
            </a:r>
          </a:p>
          <a:p>
            <a:pPr marL="0" marR="0" algn="ctr">
              <a:spcBef>
                <a:spcPts val="1200"/>
              </a:spcBef>
              <a:spcAft>
                <a:spcPts val="1200"/>
              </a:spcAft>
              <a:buNone/>
            </a:pPr>
            <a:br>
              <a:rPr lang="en-US" sz="12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endParaRPr lang="en-US" sz="1200" kern="100" dirty="0">
              <a:effectLst/>
              <a:latin typeface="Arial" panose="020B06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20E41A-0963-8F0F-7477-A6F5D1DF3C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CA37565-4B6B-6FAD-2C00-19092725CDD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779463" y="1200150"/>
            <a:ext cx="5756275" cy="32385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lIns="95006" tIns="47503" rIns="95006" bIns="47503"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A3D5071-4F20-B997-EBD9-7DF73B374B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30955" y="4387712"/>
            <a:ext cx="5853289" cy="4550683"/>
          </a:xfrm>
          <a:prstGeom prst="rect">
            <a:avLst/>
          </a:prstGeom>
        </p:spPr>
        <p:txBody>
          <a:bodyPr lIns="67664" tIns="33832" rIns="67664" bIns="33832"/>
          <a:lstStyle/>
          <a:p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Hi, I’m Jim Kay-la-her, a Senior Center Member, Volunteer, and Home Tech Support Consultant</a:t>
            </a:r>
          </a:p>
          <a:p>
            <a:b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400" b="1" i="0" baseline="0" dirty="0">
                <a:latin typeface="Arial" panose="020B0604020202020204" pitchFamily="34" charset="0"/>
                <a:cs typeface="Arial" panose="020B0604020202020204" pitchFamily="34" charset="0"/>
              </a:rPr>
              <a:t>Red Glen Electronics:</a:t>
            </a:r>
          </a:p>
          <a:p>
            <a:endParaRPr lang="en-US" sz="1400" b="1" i="0" baseline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I founded Red Glen Electronics as a friendly “</a:t>
            </a:r>
            <a:r>
              <a:rPr lang="en-US" sz="1400" b="1" i="0" baseline="0" dirty="0">
                <a:latin typeface="Arial" panose="020B0604020202020204" pitchFamily="34" charset="0"/>
                <a:cs typeface="Arial" panose="020B0604020202020204" pitchFamily="34" charset="0"/>
              </a:rPr>
              <a:t>Home Tech Help for Hire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” for Boomers </a:t>
            </a:r>
            <a:b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950062">
              <a:defRPr/>
            </a:pPr>
            <a:r>
              <a:rPr lang="en-US" sz="1400" b="1" i="0" baseline="0" dirty="0">
                <a:latin typeface="Arial" panose="020B0604020202020204" pitchFamily="34" charset="0"/>
                <a:cs typeface="Arial" panose="020B0604020202020204" pitchFamily="34" charset="0"/>
              </a:rPr>
              <a:t>Tech Tuesdays:</a:t>
            </a:r>
          </a:p>
          <a:p>
            <a:pPr defTabSz="950062">
              <a:defRPr/>
            </a:pPr>
            <a:endParaRPr lang="en-US" sz="1400" b="1" i="0" baseline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950062">
              <a:defRPr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I‘m here every Tuesday afternoon for appointments.  </a:t>
            </a:r>
          </a:p>
          <a:p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I offer </a:t>
            </a:r>
            <a:r>
              <a:rPr lang="en-US" sz="1400" b="1" i="0" baseline="0" dirty="0">
                <a:latin typeface="Arial" panose="020B0604020202020204" pitchFamily="34" charset="0"/>
                <a:cs typeface="Arial" panose="020B0604020202020204" pitchFamily="34" charset="0"/>
              </a:rPr>
              <a:t>hands-on tech support or one-on-one training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as a regular volunteer.</a:t>
            </a:r>
          </a:p>
          <a:p>
            <a:br>
              <a:rPr lang="en-US" sz="1400" b="1" i="0" baseline="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400" b="1" i="0" baseline="0" dirty="0">
                <a:latin typeface="Arial" panose="020B0604020202020204" pitchFamily="34" charset="0"/>
                <a:cs typeface="Arial" panose="020B0604020202020204" pitchFamily="34" charset="0"/>
              </a:rPr>
              <a:t>Monthly Tech Seminars:</a:t>
            </a:r>
          </a:p>
          <a:p>
            <a:endParaRPr lang="en-US" sz="1400" b="1" i="0" baseline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Every month, I’ll lead </a:t>
            </a:r>
            <a:r>
              <a:rPr lang="en-US" sz="1400" b="1" i="0" baseline="0" dirty="0">
                <a:latin typeface="Arial" panose="020B0604020202020204" pitchFamily="34" charset="0"/>
                <a:cs typeface="Arial" panose="020B0604020202020204" pitchFamily="34" charset="0"/>
              </a:rPr>
              <a:t>tech topic seminars for a better understanding and to encourage confidence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155832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-US" sz="12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You can search photos by people, places, or even objects.</a:t>
            </a:r>
            <a:br>
              <a:rPr lang="en-US" sz="12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en-US" sz="12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It feels magical — but it’s normal.</a:t>
            </a:r>
          </a:p>
          <a:p>
            <a:pPr marL="0" marR="0" algn="ctr">
              <a:spcBef>
                <a:spcPts val="1200"/>
              </a:spcBef>
              <a:spcAft>
                <a:spcPts val="1200"/>
              </a:spcAft>
              <a:buNone/>
            </a:pPr>
            <a:br>
              <a:rPr lang="en-US" sz="12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endParaRPr lang="en-US" sz="1200" kern="100" dirty="0">
              <a:effectLst/>
              <a:latin typeface="Arial" panose="020B06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-US" sz="12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Stay calm.</a:t>
            </a:r>
            <a:br>
              <a:rPr lang="en-US" sz="12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en-US" sz="12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Panic causes more problems than the phone ever will.</a:t>
            </a:r>
          </a:p>
          <a:p>
            <a:pPr marL="0" marR="0" algn="ctr">
              <a:spcBef>
                <a:spcPts val="1200"/>
              </a:spcBef>
              <a:spcAft>
                <a:spcPts val="1200"/>
              </a:spcAft>
              <a:buNone/>
            </a:pPr>
            <a:br>
              <a:rPr lang="en-US" sz="12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endParaRPr lang="en-US" sz="1200" kern="100" dirty="0">
              <a:effectLst/>
              <a:latin typeface="Arial" panose="020B06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-US" sz="12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Reinstalling apps can erase data.</a:t>
            </a:r>
            <a:br>
              <a:rPr lang="en-US" sz="12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en-US" sz="12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Always ask first before doing that.</a:t>
            </a:r>
          </a:p>
          <a:p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-US" sz="12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iPhones are designed with recovery in mind.</a:t>
            </a:r>
            <a:br>
              <a:rPr lang="en-US" sz="12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en-US" sz="12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Mistakes are expected.</a:t>
            </a:r>
          </a:p>
          <a:p>
            <a:pPr marL="0" marR="0" algn="ctr">
              <a:spcBef>
                <a:spcPts val="1200"/>
              </a:spcBef>
              <a:spcAft>
                <a:spcPts val="1200"/>
              </a:spcAft>
              <a:buNone/>
            </a:pPr>
            <a:br>
              <a:rPr lang="en-US" sz="12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endParaRPr lang="en-US" sz="1200" kern="100" dirty="0">
              <a:effectLst/>
              <a:latin typeface="Arial" panose="020B06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-US" sz="12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Asking for help is not failure — it’s efficiency.</a:t>
            </a:r>
            <a:br>
              <a:rPr lang="en-US" sz="12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en-US" sz="12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It usually saves time and frustration.</a:t>
            </a:r>
          </a:p>
          <a:p>
            <a:pPr marL="0" marR="0" algn="ctr">
              <a:spcBef>
                <a:spcPts val="1200"/>
              </a:spcBef>
              <a:spcAft>
                <a:spcPts val="1200"/>
              </a:spcAft>
              <a:buNone/>
            </a:pPr>
            <a:br>
              <a:rPr lang="en-US" sz="12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endParaRPr lang="en-US" sz="1200" kern="100" dirty="0">
              <a:effectLst/>
              <a:latin typeface="Arial" panose="020B06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-US" sz="12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You can take photos, find them again, and share safely.</a:t>
            </a:r>
            <a:br>
              <a:rPr lang="en-US" sz="12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en-US" sz="12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Understanding how photos behave removes most frustration.</a:t>
            </a:r>
          </a:p>
          <a:p>
            <a:pPr marL="0" marR="0" algn="ctr">
              <a:spcBef>
                <a:spcPts val="1200"/>
              </a:spcBef>
              <a:spcAft>
                <a:spcPts val="1200"/>
              </a:spcAft>
              <a:buNone/>
            </a:pPr>
            <a:br>
              <a:rPr lang="en-US" sz="12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endParaRPr lang="en-US" sz="1200" kern="100" dirty="0">
              <a:effectLst/>
              <a:latin typeface="Arial" panose="020B06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-US" sz="12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Larger text and zoom options exist to help you.</a:t>
            </a:r>
            <a:br>
              <a:rPr lang="en-US" sz="12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en-US" sz="12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Your phone should adjust to you — not the other way around.</a:t>
            </a:r>
          </a:p>
          <a:p>
            <a:pPr marL="0" marR="0" algn="ctr">
              <a:spcBef>
                <a:spcPts val="1200"/>
              </a:spcBef>
              <a:spcAft>
                <a:spcPts val="1200"/>
              </a:spcAft>
              <a:buNone/>
            </a:pPr>
            <a:br>
              <a:rPr lang="en-US" sz="12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endParaRPr lang="en-US" sz="1200" kern="100" dirty="0">
              <a:effectLst/>
              <a:latin typeface="Arial" panose="020B06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-US" sz="12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Passcodes and Find My iPhone protect you — not Apple.</a:t>
            </a:r>
            <a:br>
              <a:rPr lang="en-US" sz="12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en-US" sz="12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They’re there for peace of mind.</a:t>
            </a:r>
          </a:p>
          <a:p>
            <a:pPr marL="0" marR="0" algn="ctr">
              <a:spcBef>
                <a:spcPts val="1200"/>
              </a:spcBef>
              <a:spcAft>
                <a:spcPts val="1200"/>
              </a:spcAft>
              <a:buNone/>
            </a:pPr>
            <a:br>
              <a:rPr lang="en-US" sz="12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endParaRPr lang="en-US" sz="1200" kern="100" dirty="0">
              <a:effectLst/>
              <a:latin typeface="Arial" panose="020B06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</a:rPr>
              <a:t>Don’t forget to take advantage of Tech Tuesdays!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Camera </a:t>
            </a:r>
            <a:r>
              <a:rPr lang="en-US" dirty="0" err="1"/>
              <a:t>Configence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— Final Reassurance</a:t>
            </a:r>
            <a:endParaRPr kumimoji="0" lang="en-US" sz="12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You didn’t break anything.</a:t>
            </a:r>
            <a:br>
              <a:rPr kumimoji="0" lang="en-US" sz="1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kumimoji="0" lang="en-US" sz="1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You learned something.</a:t>
            </a:r>
            <a:br>
              <a:rPr kumimoji="0" lang="en-US" sz="1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kumimoji="0" lang="en-US" sz="1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And that confidence carries forward into Part 3.</a:t>
            </a:r>
          </a:p>
          <a:p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-US" sz="12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This is </a:t>
            </a:r>
            <a:r>
              <a:rPr lang="en-US" sz="1200" b="1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Part 2</a:t>
            </a:r>
            <a:r>
              <a:rPr lang="en-US" sz="12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of our iPhone Essentials series, and today we’re focusing on photos, the camera, and finding things again — three areas that cause a lot of unnecessary stress for people.</a:t>
            </a:r>
          </a:p>
          <a:p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>
                <a:latin typeface="Arial" panose="020B0604020202020204" pitchFamily="34" charset="0"/>
              </a:rPr>
              <a:t>5</a:t>
            </a:fld>
            <a:endParaRPr 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-US" sz="12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Photos seem to move.</a:t>
            </a:r>
            <a:br>
              <a:rPr lang="en-US" sz="12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en-US" sz="12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They appear to duplicate.</a:t>
            </a:r>
            <a:br>
              <a:rPr lang="en-US" sz="12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en-US" sz="12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And sometimes they feel like they disappear.</a:t>
            </a:r>
            <a:br>
              <a:rPr lang="en-US" sz="12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en-US" sz="12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None of this means anything is broken — it just means the phone organizes things differently than we expect.</a:t>
            </a:r>
          </a:p>
          <a:p>
            <a:pPr marL="0" marR="0" algn="ctr">
              <a:spcBef>
                <a:spcPts val="1200"/>
              </a:spcBef>
              <a:spcAft>
                <a:spcPts val="1200"/>
              </a:spcAft>
              <a:buNone/>
            </a:pPr>
            <a:br>
              <a:rPr lang="en-US" sz="12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endParaRPr lang="en-US" sz="1200" kern="100" dirty="0">
              <a:effectLst/>
              <a:latin typeface="Arial" panose="020B06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>
                <a:latin typeface="Arial" panose="020B0604020202020204" pitchFamily="34" charset="0"/>
              </a:rPr>
              <a:t>6</a:t>
            </a:fld>
            <a:endParaRPr 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200" dirty="0">
                <a:solidFill>
                  <a:srgbClr val="1E3063"/>
                </a:solidFill>
                <a:latin typeface="Arial" panose="020B0604020202020204" pitchFamily="34" charset="0"/>
                <a:ea typeface="Instrument Sans Medium" pitchFamily="34" charset="-122"/>
                <a:cs typeface="Arial" panose="020B0604020202020204" pitchFamily="34" charset="0"/>
              </a:rPr>
              <a:t>This is one of the most important ideas of the entire session:</a:t>
            </a:r>
            <a:endParaRPr lang="en-US" sz="1200" dirty="0">
              <a:latin typeface="Arial" panose="020B0604020202020204" pitchFamily="34" charset="0"/>
            </a:endParaRPr>
          </a:p>
          <a:p>
            <a:pPr marL="0" indent="0" algn="l">
              <a:lnSpc>
                <a:spcPts val="2500"/>
              </a:lnSpc>
              <a:buNone/>
            </a:pPr>
            <a:r>
              <a:rPr lang="en-US" sz="1200" b="1" dirty="0">
                <a:solidFill>
                  <a:srgbClr val="1E3063"/>
                </a:solidFill>
                <a:latin typeface="Arial" panose="020B0604020202020204" pitchFamily="34" charset="0"/>
                <a:ea typeface="Instrument Sans Medium" pitchFamily="34" charset="-122"/>
                <a:cs typeface="Arial" panose="020B0604020202020204" pitchFamily="34" charset="0"/>
              </a:rPr>
              <a:t>You cannot ruin your photos by looking at them.</a:t>
            </a:r>
            <a:endParaRPr lang="en-US" sz="1200" dirty="0">
              <a:latin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rgbClr val="1E3063"/>
                </a:solidFill>
                <a:latin typeface="Arial" panose="020B0604020202020204" pitchFamily="34" charset="0"/>
                <a:ea typeface="Instrument Sans Medium" pitchFamily="34" charset="-122"/>
                <a:cs typeface="Arial" panose="020B0604020202020204" pitchFamily="34" charset="0"/>
              </a:rPr>
              <a:t>Opening photos, swiping, tapping — all of that is safe. iPhones are designed to survive exploration. You have to take very specific actions to actually delete or damage anything.</a:t>
            </a:r>
            <a:endParaRPr lang="en-US" sz="1200" dirty="0">
              <a:latin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rgbClr val="1E3063"/>
                </a:solidFill>
                <a:latin typeface="Arial" panose="020B0604020202020204" pitchFamily="34" charset="0"/>
                <a:ea typeface="Instrument Sans Medium" pitchFamily="34" charset="-122"/>
                <a:cs typeface="Arial" panose="020B0604020202020204" pitchFamily="34" charset="0"/>
              </a:rPr>
              <a:t>So today, curiosity is allowed. Fear is optional.</a:t>
            </a:r>
            <a:endParaRPr lang="en-US" sz="1200" dirty="0">
              <a:latin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>
                <a:latin typeface="Arial" panose="020B0604020202020204" pitchFamily="34" charset="0"/>
              </a:rPr>
              <a:t>7</a:t>
            </a:fld>
            <a:endParaRPr 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200" dirty="0">
                <a:solidFill>
                  <a:srgbClr val="1E3063"/>
                </a:solidFill>
                <a:latin typeface="Arial" panose="020B0604020202020204" pitchFamily="34" charset="0"/>
                <a:ea typeface="Instrument Sans Medium" pitchFamily="34" charset="-122"/>
                <a:cs typeface="Arial" panose="020B0604020202020204" pitchFamily="34" charset="0"/>
              </a:rPr>
              <a:t>The Camera app does exactly one job: it takes pictures.</a:t>
            </a:r>
            <a:endParaRPr lang="en-US" sz="1200" dirty="0">
              <a:latin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rgbClr val="1E3063"/>
                </a:solidFill>
                <a:latin typeface="Arial" panose="020B0604020202020204" pitchFamily="34" charset="0"/>
                <a:ea typeface="Instrument Sans Medium" pitchFamily="34" charset="-122"/>
                <a:cs typeface="Arial" panose="020B0604020202020204" pitchFamily="34" charset="0"/>
              </a:rPr>
              <a:t>It does not store them. That's an important distinction. Think of the Camera app like a camera lens — it captures the moment, then hands it off somewhere else for storage. That "somewhere else" is the Photos app, which we'll talk about shortly.</a:t>
            </a:r>
            <a:endParaRPr lang="en-US" sz="1200" dirty="0">
              <a:latin typeface="Arial" panose="020B0604020202020204" pitchFamily="34" charset="0"/>
            </a:endParaRPr>
          </a:p>
          <a:p>
            <a:pPr marL="0" indent="0" algn="l">
              <a:lnSpc>
                <a:spcPts val="2500"/>
              </a:lnSpc>
              <a:buNone/>
            </a:pPr>
            <a:endParaRPr lang="en-US" sz="1200" dirty="0">
              <a:latin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>
                <a:latin typeface="Arial" panose="020B0604020202020204" pitchFamily="34" charset="0"/>
              </a:rPr>
              <a:t>8</a:t>
            </a:fld>
            <a:endParaRPr 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rgbClr val="1E3063"/>
                </a:solidFill>
                <a:latin typeface="Arial" panose="020B0604020202020204" pitchFamily="34" charset="0"/>
                <a:ea typeface="Instrument Sans Medium" pitchFamily="34" charset="-122"/>
                <a:cs typeface="Arial" panose="020B0604020202020204" pitchFamily="34" charset="0"/>
              </a:rPr>
              <a:t>Taking a photo is intentionally simple. One tap on the white button — that's it.</a:t>
            </a:r>
            <a:endParaRPr lang="en-US" sz="1200" dirty="0">
              <a:latin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rgbClr val="1E3063"/>
                </a:solidFill>
                <a:latin typeface="Arial" panose="020B0604020202020204" pitchFamily="34" charset="0"/>
                <a:ea typeface="Instrument Sans Medium" pitchFamily="34" charset="-122"/>
                <a:cs typeface="Arial" panose="020B0604020202020204" pitchFamily="34" charset="0"/>
              </a:rPr>
              <a:t>There's no "Are you sure?" screen. There's no danger. If you hear a click or see a quick flash, the photo has been taken successfully.</a:t>
            </a:r>
            <a:endParaRPr lang="en-US" sz="1200" dirty="0">
              <a:latin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>
                <a:latin typeface="Arial" panose="020B0604020202020204" pitchFamily="34" charset="0"/>
              </a:rPr>
              <a:t>9</a:t>
            </a:fld>
            <a:endParaRPr 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customXml" Target="../ink/ink3.xml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.png"/><Relationship Id="rId5" Type="http://schemas.openxmlformats.org/officeDocument/2006/relationships/customXml" Target="../ink/ink4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customXml" Target="../ink/ink7.xml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4.png"/><Relationship Id="rId5" Type="http://schemas.openxmlformats.org/officeDocument/2006/relationships/customXml" Target="../ink/ink8.xml"/><Relationship Id="rId4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6E1A2C-BA4E-B58B-6EF6-EA0506FCAE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28800" y="1346836"/>
            <a:ext cx="10972800" cy="2865120"/>
          </a:xfrm>
        </p:spPr>
        <p:txBody>
          <a:bodyPr anchor="b"/>
          <a:lstStyle>
            <a:lvl1pPr algn="ctr">
              <a:defRPr sz="7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4F5DBC3-2839-D68F-ECB3-4F4A0DFC9B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28800" y="4322446"/>
            <a:ext cx="10972800" cy="1986914"/>
          </a:xfrm>
        </p:spPr>
        <p:txBody>
          <a:bodyPr/>
          <a:lstStyle>
            <a:lvl1pPr marL="0" indent="0" algn="ctr">
              <a:buNone/>
              <a:defRPr sz="2880"/>
            </a:lvl1pPr>
            <a:lvl2pPr marL="548618" indent="0" algn="ctr">
              <a:buNone/>
              <a:defRPr sz="2400"/>
            </a:lvl2pPr>
            <a:lvl3pPr marL="1097236" indent="0" algn="ctr">
              <a:buNone/>
              <a:defRPr sz="2160"/>
            </a:lvl3pPr>
            <a:lvl4pPr marL="1645854" indent="0" algn="ctr">
              <a:buNone/>
              <a:defRPr sz="1920"/>
            </a:lvl4pPr>
            <a:lvl5pPr marL="2194472" indent="0" algn="ctr">
              <a:buNone/>
              <a:defRPr sz="1920"/>
            </a:lvl5pPr>
            <a:lvl6pPr marL="2743091" indent="0" algn="ctr">
              <a:buNone/>
              <a:defRPr sz="1920"/>
            </a:lvl6pPr>
            <a:lvl7pPr marL="3291708" indent="0" algn="ctr">
              <a:buNone/>
              <a:defRPr sz="1920"/>
            </a:lvl7pPr>
            <a:lvl8pPr marL="3840326" indent="0" algn="ctr">
              <a:buNone/>
              <a:defRPr sz="1920"/>
            </a:lvl8pPr>
            <a:lvl9pPr marL="4388945" indent="0" algn="ctr">
              <a:buNone/>
              <a:defRPr sz="192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939E97-F1FB-0B9E-EB78-905BD67BBA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1FEAC-3942-4E79-B049-3CEF7FADF8E2}" type="datetimeFigureOut">
              <a:rPr lang="en-US" smtClean="0"/>
              <a:t>1/26/2026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5D59D6-969D-D58F-4E58-C1DE52A990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DBBA14-7DBA-522D-AF8C-43BDA2AFC4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91B92-A4D1-4655-AE1C-9622A0272A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2420815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12F644-44CB-5382-F51F-8FD32FE900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7746" y="548640"/>
            <a:ext cx="4718684" cy="1920240"/>
          </a:xfrm>
        </p:spPr>
        <p:txBody>
          <a:bodyPr anchor="b"/>
          <a:lstStyle>
            <a:lvl1pPr>
              <a:defRPr sz="384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3BD4E1C-106E-6AC3-3424-9CEEBF6F6F5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219826" y="1184912"/>
            <a:ext cx="7406640" cy="5848350"/>
          </a:xfrm>
        </p:spPr>
        <p:txBody>
          <a:bodyPr/>
          <a:lstStyle>
            <a:lvl1pPr marL="0" indent="0">
              <a:buNone/>
              <a:defRPr sz="3840"/>
            </a:lvl1pPr>
            <a:lvl2pPr marL="548618" indent="0">
              <a:buNone/>
              <a:defRPr sz="3360"/>
            </a:lvl2pPr>
            <a:lvl3pPr marL="1097236" indent="0">
              <a:buNone/>
              <a:defRPr sz="2880"/>
            </a:lvl3pPr>
            <a:lvl4pPr marL="1645854" indent="0">
              <a:buNone/>
              <a:defRPr sz="2400"/>
            </a:lvl4pPr>
            <a:lvl5pPr marL="2194472" indent="0">
              <a:buNone/>
              <a:defRPr sz="2400"/>
            </a:lvl5pPr>
            <a:lvl6pPr marL="2743091" indent="0">
              <a:buNone/>
              <a:defRPr sz="2400"/>
            </a:lvl6pPr>
            <a:lvl7pPr marL="3291708" indent="0">
              <a:buNone/>
              <a:defRPr sz="2400"/>
            </a:lvl7pPr>
            <a:lvl8pPr marL="3840326" indent="0">
              <a:buNone/>
              <a:defRPr sz="2400"/>
            </a:lvl8pPr>
            <a:lvl9pPr marL="4388945" indent="0">
              <a:buNone/>
              <a:defRPr sz="24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A7D4FC0-3087-0BAB-0AF4-96ABC5C471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07746" y="2468880"/>
            <a:ext cx="4718684" cy="4573906"/>
          </a:xfrm>
        </p:spPr>
        <p:txBody>
          <a:bodyPr/>
          <a:lstStyle>
            <a:lvl1pPr marL="0" indent="0">
              <a:buNone/>
              <a:defRPr sz="1920"/>
            </a:lvl1pPr>
            <a:lvl2pPr marL="548618" indent="0">
              <a:buNone/>
              <a:defRPr sz="1680"/>
            </a:lvl2pPr>
            <a:lvl3pPr marL="1097236" indent="0">
              <a:buNone/>
              <a:defRPr sz="1440"/>
            </a:lvl3pPr>
            <a:lvl4pPr marL="1645854" indent="0">
              <a:buNone/>
              <a:defRPr sz="1200"/>
            </a:lvl4pPr>
            <a:lvl5pPr marL="2194472" indent="0">
              <a:buNone/>
              <a:defRPr sz="1200"/>
            </a:lvl5pPr>
            <a:lvl6pPr marL="2743091" indent="0">
              <a:buNone/>
              <a:defRPr sz="1200"/>
            </a:lvl6pPr>
            <a:lvl7pPr marL="3291708" indent="0">
              <a:buNone/>
              <a:defRPr sz="1200"/>
            </a:lvl7pPr>
            <a:lvl8pPr marL="3840326" indent="0">
              <a:buNone/>
              <a:defRPr sz="1200"/>
            </a:lvl8pPr>
            <a:lvl9pPr marL="4388945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C23DE5-BDBA-8B07-49CC-70C159784C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1FEAC-3942-4E79-B049-3CEF7FADF8E2}" type="datetimeFigureOut">
              <a:rPr lang="en-US" smtClean="0"/>
              <a:t>1/26/2026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4D2F48F-55EF-264C-4BA3-E6E0B0B989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639FB1C-BE52-47AF-B958-289CD24E11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91B92-A4D1-4655-AE1C-9622A0272A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0021672"/>
      </p:ext>
    </p:extLst>
  </p:cSld>
  <p:clrMapOvr>
    <a:masterClrMapping/>
  </p:clrMapOvr>
  <p:hf sldNum="0" hdr="0" ftr="0" dt="0"/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  <p:extLst>
      <p:ext uri="{BB962C8B-B14F-4D97-AF65-F5344CB8AC3E}">
        <p14:creationId xmlns:p14="http://schemas.microsoft.com/office/powerpoint/2010/main" val="1108609681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  <p:extLst>
      <p:ext uri="{BB962C8B-B14F-4D97-AF65-F5344CB8AC3E}">
        <p14:creationId xmlns:p14="http://schemas.microsoft.com/office/powerpoint/2010/main" val="3565707802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  <p:extLst>
      <p:ext uri="{BB962C8B-B14F-4D97-AF65-F5344CB8AC3E}">
        <p14:creationId xmlns:p14="http://schemas.microsoft.com/office/powerpoint/2010/main" val="1890215139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  <p:extLst>
      <p:ext uri="{BB962C8B-B14F-4D97-AF65-F5344CB8AC3E}">
        <p14:creationId xmlns:p14="http://schemas.microsoft.com/office/powerpoint/2010/main" val="4254489116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  <p:extLst>
      <p:ext uri="{BB962C8B-B14F-4D97-AF65-F5344CB8AC3E}">
        <p14:creationId xmlns:p14="http://schemas.microsoft.com/office/powerpoint/2010/main" val="3984164684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  <p:extLst>
      <p:ext uri="{BB962C8B-B14F-4D97-AF65-F5344CB8AC3E}">
        <p14:creationId xmlns:p14="http://schemas.microsoft.com/office/powerpoint/2010/main" val="1418990494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  <p:extLst>
      <p:ext uri="{BB962C8B-B14F-4D97-AF65-F5344CB8AC3E}">
        <p14:creationId xmlns:p14="http://schemas.microsoft.com/office/powerpoint/2010/main" val="255660909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  <p:extLst>
      <p:ext uri="{BB962C8B-B14F-4D97-AF65-F5344CB8AC3E}">
        <p14:creationId xmlns:p14="http://schemas.microsoft.com/office/powerpoint/2010/main" val="1196842309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  <p:extLst>
      <p:ext uri="{BB962C8B-B14F-4D97-AF65-F5344CB8AC3E}">
        <p14:creationId xmlns:p14="http://schemas.microsoft.com/office/powerpoint/2010/main" val="3545036291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  <p:extLst>
      <p:ext uri="{BB962C8B-B14F-4D97-AF65-F5344CB8AC3E}">
        <p14:creationId xmlns:p14="http://schemas.microsoft.com/office/powerpoint/2010/main" val="1711875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4155A8-092C-8ED8-F1E5-6B3D7EF2D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0255AF0-6F01-150B-4491-4EB845E8540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CE8AE0-6DE1-F88A-08D5-3AFF130578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1FEAC-3942-4E79-B049-3CEF7FADF8E2}" type="datetimeFigureOut">
              <a:rPr lang="en-US" smtClean="0"/>
              <a:t>1/26/2026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E598C8-DCFD-BB7F-7561-8263D1FB6A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BD4A79-BFE3-7DE0-A499-AE23DB7313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91B92-A4D1-4655-AE1C-9622A0272A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0035037"/>
      </p:ext>
    </p:extLst>
  </p:cSld>
  <p:clrMapOvr>
    <a:masterClrMapping/>
  </p:clrMapOvr>
  <p:hf sldNum="0" hdr="0" ftr="0" dt="0"/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  <p:extLst>
      <p:ext uri="{BB962C8B-B14F-4D97-AF65-F5344CB8AC3E}">
        <p14:creationId xmlns:p14="http://schemas.microsoft.com/office/powerpoint/2010/main" val="3442985360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  <p:extLst>
      <p:ext uri="{BB962C8B-B14F-4D97-AF65-F5344CB8AC3E}">
        <p14:creationId xmlns:p14="http://schemas.microsoft.com/office/powerpoint/2010/main" val="285255636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  <p:extLst>
      <p:ext uri="{BB962C8B-B14F-4D97-AF65-F5344CB8AC3E}">
        <p14:creationId xmlns:p14="http://schemas.microsoft.com/office/powerpoint/2010/main" val="35205787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6C8630E-12D2-522E-EEE5-16AA07E6E1E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0469880" y="438150"/>
            <a:ext cx="3154680" cy="6974206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ACEA867-DAC2-5945-EBFF-F003C4BE968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005840" y="438150"/>
            <a:ext cx="9281160" cy="697420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361B8B-5C15-1449-B881-D6321A5F69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1FEAC-3942-4E79-B049-3CEF7FADF8E2}" type="datetimeFigureOut">
              <a:rPr lang="en-US" smtClean="0"/>
              <a:t>1/26/2026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D0FCDE-F643-B699-A320-D034D1FB88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7CDE51-8698-5601-7F21-8D1DACB3BB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91B92-A4D1-4655-AE1C-9622A0272A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873987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6E1A2C-BA4E-B58B-6EF6-EA0506FCAE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28800" y="1346836"/>
            <a:ext cx="10972800" cy="2865120"/>
          </a:xfrm>
        </p:spPr>
        <p:txBody>
          <a:bodyPr anchor="b"/>
          <a:lstStyle>
            <a:lvl1pPr algn="ctr">
              <a:defRPr sz="7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4F5DBC3-2839-D68F-ECB3-4F4A0DFC9B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28800" y="4322446"/>
            <a:ext cx="10972800" cy="1986914"/>
          </a:xfrm>
        </p:spPr>
        <p:txBody>
          <a:bodyPr/>
          <a:lstStyle>
            <a:lvl1pPr marL="0" indent="0" algn="ctr">
              <a:buNone/>
              <a:defRPr sz="2880"/>
            </a:lvl1pPr>
            <a:lvl2pPr marL="548618" indent="0" algn="ctr">
              <a:buNone/>
              <a:defRPr sz="2400"/>
            </a:lvl2pPr>
            <a:lvl3pPr marL="1097236" indent="0" algn="ctr">
              <a:buNone/>
              <a:defRPr sz="2160"/>
            </a:lvl3pPr>
            <a:lvl4pPr marL="1645854" indent="0" algn="ctr">
              <a:buNone/>
              <a:defRPr sz="1920"/>
            </a:lvl4pPr>
            <a:lvl5pPr marL="2194472" indent="0" algn="ctr">
              <a:buNone/>
              <a:defRPr sz="1920"/>
            </a:lvl5pPr>
            <a:lvl6pPr marL="2743091" indent="0" algn="ctr">
              <a:buNone/>
              <a:defRPr sz="1920"/>
            </a:lvl6pPr>
            <a:lvl7pPr marL="3291708" indent="0" algn="ctr">
              <a:buNone/>
              <a:defRPr sz="1920"/>
            </a:lvl7pPr>
            <a:lvl8pPr marL="3840326" indent="0" algn="ctr">
              <a:buNone/>
              <a:defRPr sz="1920"/>
            </a:lvl8pPr>
            <a:lvl9pPr marL="4388945" indent="0" algn="ctr">
              <a:buNone/>
              <a:defRPr sz="192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939E97-F1FB-0B9E-EB78-905BD67BBA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1FEAC-3942-4E79-B049-3CEF7FADF8E2}" type="datetimeFigureOut">
              <a:rPr lang="en-US" smtClean="0"/>
              <a:t>1/26/2026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5D59D6-969D-D58F-4E58-C1DE52A990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DBBA14-7DBA-522D-AF8C-43BDA2AFC4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91B92-A4D1-4655-AE1C-9622A0272A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2657085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C34EC1-9FFF-9C6F-1472-C0CA24A5B7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643AD8-8021-0336-8D69-2AEFFA15D1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49CAAE-049B-39DF-C670-094A0A358B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1FEAC-3942-4E79-B049-3CEF7FADF8E2}" type="datetimeFigureOut">
              <a:rPr lang="en-US" smtClean="0"/>
              <a:t>1/26/2026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55319C-7FE7-A88C-23FD-AFD1BF70B8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C01336-563A-CB92-6AF7-C6907FEA95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91B92-A4D1-4655-AE1C-9622A0272A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851365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753651-17FB-58AA-F709-DEFB190B2E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8220" y="2051686"/>
            <a:ext cx="12618720" cy="3423284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AD89E0-19DB-224B-F685-FE4C152662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98220" y="5507356"/>
            <a:ext cx="12618720" cy="1800224"/>
          </a:xfrm>
        </p:spPr>
        <p:txBody>
          <a:bodyPr/>
          <a:lstStyle>
            <a:lvl1pPr marL="0" indent="0">
              <a:buNone/>
              <a:defRPr sz="2880">
                <a:solidFill>
                  <a:schemeClr val="tx1">
                    <a:tint val="82000"/>
                  </a:schemeClr>
                </a:solidFill>
              </a:defRPr>
            </a:lvl1pPr>
            <a:lvl2pPr marL="548618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2pPr>
            <a:lvl3pPr marL="1097236" indent="0">
              <a:buNone/>
              <a:defRPr sz="2160">
                <a:solidFill>
                  <a:schemeClr val="tx1">
                    <a:tint val="82000"/>
                  </a:schemeClr>
                </a:solidFill>
              </a:defRPr>
            </a:lvl3pPr>
            <a:lvl4pPr marL="1645854" indent="0">
              <a:buNone/>
              <a:defRPr sz="1920">
                <a:solidFill>
                  <a:schemeClr val="tx1">
                    <a:tint val="82000"/>
                  </a:schemeClr>
                </a:solidFill>
              </a:defRPr>
            </a:lvl4pPr>
            <a:lvl5pPr marL="2194472" indent="0">
              <a:buNone/>
              <a:defRPr sz="1920">
                <a:solidFill>
                  <a:schemeClr val="tx1">
                    <a:tint val="82000"/>
                  </a:schemeClr>
                </a:solidFill>
              </a:defRPr>
            </a:lvl5pPr>
            <a:lvl6pPr marL="2743091" indent="0">
              <a:buNone/>
              <a:defRPr sz="1920">
                <a:solidFill>
                  <a:schemeClr val="tx1">
                    <a:tint val="82000"/>
                  </a:schemeClr>
                </a:solidFill>
              </a:defRPr>
            </a:lvl6pPr>
            <a:lvl7pPr marL="3291708" indent="0">
              <a:buNone/>
              <a:defRPr sz="1920">
                <a:solidFill>
                  <a:schemeClr val="tx1">
                    <a:tint val="82000"/>
                  </a:schemeClr>
                </a:solidFill>
              </a:defRPr>
            </a:lvl7pPr>
            <a:lvl8pPr marL="3840326" indent="0">
              <a:buNone/>
              <a:defRPr sz="1920">
                <a:solidFill>
                  <a:schemeClr val="tx1">
                    <a:tint val="82000"/>
                  </a:schemeClr>
                </a:solidFill>
              </a:defRPr>
            </a:lvl8pPr>
            <a:lvl9pPr marL="4388945" indent="0">
              <a:buNone/>
              <a:defRPr sz="192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8957F3-0D2E-B604-F6A2-83079DBBA2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1FEAC-3942-4E79-B049-3CEF7FADF8E2}" type="datetimeFigureOut">
              <a:rPr lang="en-US" smtClean="0"/>
              <a:t>1/26/2026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5BC35A-5FD5-0C41-3216-758A0DB96D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D6572E-04E6-24A3-F252-27C597082B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91B92-A4D1-4655-AE1C-9622A0272A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489864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4718CB-066F-BD66-2978-E65C924B79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C43E3-29F2-9116-905B-E218BB7F104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05840" y="2190750"/>
            <a:ext cx="6217920" cy="522160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7443F01-02CD-FA88-8052-BD446CEA40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406640" y="2190750"/>
            <a:ext cx="6217920" cy="522160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5083D07-DEDE-479C-4380-6011D353B4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1FEAC-3942-4E79-B049-3CEF7FADF8E2}" type="datetimeFigureOut">
              <a:rPr lang="en-US" smtClean="0"/>
              <a:t>1/26/2026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5F50F95-D80F-CE9B-29EC-B50A898358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46BDF52-573C-BC39-E923-204F40AB06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91B92-A4D1-4655-AE1C-9622A0272A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0321275"/>
      </p:ext>
    </p:extLst>
  </p:cSld>
  <p:clrMapOvr>
    <a:masterClrMapping/>
  </p:clrMapOvr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ECF344-A7F4-79B7-D257-3691E764F4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7746" y="438150"/>
            <a:ext cx="12618720" cy="159067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D5115F-B5E7-2065-6A6A-CA4DA7DDFD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07746" y="2017396"/>
            <a:ext cx="6189344" cy="988694"/>
          </a:xfrm>
        </p:spPr>
        <p:txBody>
          <a:bodyPr anchor="b"/>
          <a:lstStyle>
            <a:lvl1pPr marL="0" indent="0">
              <a:buNone/>
              <a:defRPr sz="2880" b="1"/>
            </a:lvl1pPr>
            <a:lvl2pPr marL="548618" indent="0">
              <a:buNone/>
              <a:defRPr sz="2400" b="1"/>
            </a:lvl2pPr>
            <a:lvl3pPr marL="1097236" indent="0">
              <a:buNone/>
              <a:defRPr sz="2160" b="1"/>
            </a:lvl3pPr>
            <a:lvl4pPr marL="1645854" indent="0">
              <a:buNone/>
              <a:defRPr sz="1920" b="1"/>
            </a:lvl4pPr>
            <a:lvl5pPr marL="2194472" indent="0">
              <a:buNone/>
              <a:defRPr sz="1920" b="1"/>
            </a:lvl5pPr>
            <a:lvl6pPr marL="2743091" indent="0">
              <a:buNone/>
              <a:defRPr sz="1920" b="1"/>
            </a:lvl6pPr>
            <a:lvl7pPr marL="3291708" indent="0">
              <a:buNone/>
              <a:defRPr sz="1920" b="1"/>
            </a:lvl7pPr>
            <a:lvl8pPr marL="3840326" indent="0">
              <a:buNone/>
              <a:defRPr sz="1920" b="1"/>
            </a:lvl8pPr>
            <a:lvl9pPr marL="4388945" indent="0">
              <a:buNone/>
              <a:defRPr sz="192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F909A4C-9728-99D8-3DB6-3A00CEC699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07746" y="3006090"/>
            <a:ext cx="6189344" cy="442150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ECDAAB0-ED97-F103-9D30-899888C690C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406640" y="2017396"/>
            <a:ext cx="6219826" cy="988694"/>
          </a:xfrm>
        </p:spPr>
        <p:txBody>
          <a:bodyPr anchor="b"/>
          <a:lstStyle>
            <a:lvl1pPr marL="0" indent="0">
              <a:buNone/>
              <a:defRPr sz="2880" b="1"/>
            </a:lvl1pPr>
            <a:lvl2pPr marL="548618" indent="0">
              <a:buNone/>
              <a:defRPr sz="2400" b="1"/>
            </a:lvl2pPr>
            <a:lvl3pPr marL="1097236" indent="0">
              <a:buNone/>
              <a:defRPr sz="2160" b="1"/>
            </a:lvl3pPr>
            <a:lvl4pPr marL="1645854" indent="0">
              <a:buNone/>
              <a:defRPr sz="1920" b="1"/>
            </a:lvl4pPr>
            <a:lvl5pPr marL="2194472" indent="0">
              <a:buNone/>
              <a:defRPr sz="1920" b="1"/>
            </a:lvl5pPr>
            <a:lvl6pPr marL="2743091" indent="0">
              <a:buNone/>
              <a:defRPr sz="1920" b="1"/>
            </a:lvl6pPr>
            <a:lvl7pPr marL="3291708" indent="0">
              <a:buNone/>
              <a:defRPr sz="1920" b="1"/>
            </a:lvl7pPr>
            <a:lvl8pPr marL="3840326" indent="0">
              <a:buNone/>
              <a:defRPr sz="1920" b="1"/>
            </a:lvl8pPr>
            <a:lvl9pPr marL="4388945" indent="0">
              <a:buNone/>
              <a:defRPr sz="192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8C564A9-685A-8971-6A4B-F215685FAF0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7406640" y="3006090"/>
            <a:ext cx="6219826" cy="442150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AB1FFB8-BEBF-A1B6-F684-1FB806C3F6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1FEAC-3942-4E79-B049-3CEF7FADF8E2}" type="datetimeFigureOut">
              <a:rPr lang="en-US" smtClean="0"/>
              <a:t>1/26/2026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B9AABCA-79FE-D21F-52F6-501526F09B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4BA43C5-59F7-6B33-6E24-60D7F38EAE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91B92-A4D1-4655-AE1C-9622A0272A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6105390"/>
      </p:ext>
    </p:extLst>
  </p:cSld>
  <p:clrMapOvr>
    <a:masterClrMapping/>
  </p:clrMapOvr>
  <p:hf sldNum="0"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A73F27-B0D7-2C24-7D9E-7F735470FA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11B1BD7-E930-5A74-A5B3-E45C1342DE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1FEAC-3942-4E79-B049-3CEF7FADF8E2}" type="datetimeFigureOut">
              <a:rPr lang="en-US" smtClean="0"/>
              <a:t>1/26/2026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6CDDB74-9D56-3417-0A47-C1316AAB50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DB6CD5D-0993-4350-A595-8127D75765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91B92-A4D1-4655-AE1C-9622A0272A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4799565"/>
      </p:ext>
    </p:extLst>
  </p:cSld>
  <p:clrMapOvr>
    <a:masterClrMapping/>
  </p:clrMapOvr>
  <p:hf sldNum="0"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D23A84C9-E851-0029-4D3A-D15352DD44AB}"/>
              </a:ext>
            </a:extLst>
          </p:cNvPr>
          <p:cNvSpPr txBox="1"/>
          <p:nvPr/>
        </p:nvSpPr>
        <p:spPr>
          <a:xfrm>
            <a:off x="2094229" y="7698026"/>
            <a:ext cx="12192000" cy="443198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sz="2280" dirty="0">
                <a:solidFill>
                  <a:srgbClr val="5F5F5F"/>
                </a:solidFill>
              </a:rPr>
              <a:t>📞 860-776-3306    ✉️ RGE4Help@gmail.com    🌐 www.redglenelectronics.com</a:t>
            </a:r>
          </a:p>
        </p:txBody>
      </p:sp>
      <p:pic>
        <p:nvPicPr>
          <p:cNvPr id="5" name="Picture 4" descr="A blue square with white text and icons&#10;&#10;AI-generated content may be incorrect.">
            <a:extLst>
              <a:ext uri="{FF2B5EF4-FFF2-40B4-BE49-F238E27FC236}">
                <a16:creationId xmlns:a16="http://schemas.microsoft.com/office/drawing/2014/main" id="{5721BC14-4C9F-52B1-ECEB-08E4BB17AF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914" y="7616285"/>
            <a:ext cx="465378" cy="465378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C60E8B17-34DC-2411-A7CF-BAE3B43DD543}"/>
                  </a:ext>
                </a:extLst>
              </p14:cNvPr>
              <p14:cNvContentPartPr/>
              <p14:nvPr/>
            </p14:nvContentPartPr>
            <p14:xfrm>
              <a:off x="31464" y="190900"/>
              <a:ext cx="14567472" cy="54863"/>
            </p14:xfrm>
          </p:contentPart>
        </mc:Choice>
        <mc:Fallback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C60E8B17-34DC-2411-A7CF-BAE3B43DD543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0304" y="179711"/>
                <a:ext cx="14589432" cy="76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50" name="Ink 49">
                <a:extLst>
                  <a:ext uri="{FF2B5EF4-FFF2-40B4-BE49-F238E27FC236}">
                    <a16:creationId xmlns:a16="http://schemas.microsoft.com/office/drawing/2014/main" id="{CEF64F62-AE37-ECB5-BA06-247E0DF23745}"/>
                  </a:ext>
                </a:extLst>
              </p14:cNvPr>
              <p14:cNvContentPartPr/>
              <p14:nvPr/>
            </p14:nvContentPartPr>
            <p14:xfrm>
              <a:off x="3886819" y="6508675"/>
              <a:ext cx="11232" cy="2160"/>
            </p14:xfrm>
          </p:contentPart>
        </mc:Choice>
        <mc:Fallback>
          <p:pic>
            <p:nvPicPr>
              <p:cNvPr id="50" name="Ink 49">
                <a:extLst>
                  <a:ext uri="{FF2B5EF4-FFF2-40B4-BE49-F238E27FC236}">
                    <a16:creationId xmlns:a16="http://schemas.microsoft.com/office/drawing/2014/main" id="{CEF64F62-AE37-ECB5-BA06-247E0DF23745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877761" y="6499675"/>
                <a:ext cx="28986" cy="198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612230890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C34EC1-9FFF-9C6F-1472-C0CA24A5B7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643AD8-8021-0336-8D69-2AEFFA15D1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49CAAE-049B-39DF-C670-094A0A358B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1FEAC-3942-4E79-B049-3CEF7FADF8E2}" type="datetimeFigureOut">
              <a:rPr lang="en-US" smtClean="0"/>
              <a:t>1/26/2026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55319C-7FE7-A88C-23FD-AFD1BF70B8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C01336-563A-CB92-6AF7-C6907FEA95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91B92-A4D1-4655-AE1C-9622A0272A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408649"/>
      </p:ext>
    </p:extLst>
  </p:cSld>
  <p:clrMapOvr>
    <a:masterClrMapping/>
  </p:clrMapOvr>
  <p:hf sldNum="0"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853C705-38A1-C249-223C-18201B1CF4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1FEAC-3942-4E79-B049-3CEF7FADF8E2}" type="datetimeFigureOut">
              <a:rPr lang="en-US" smtClean="0"/>
              <a:t>1/26/2026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4768CAA-C0CC-5E5B-FB27-1F85F27F35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77C922-3DE6-D5E0-B5A5-7F1F2FDD62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91B92-A4D1-4655-AE1C-9622A0272A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1880416"/>
      </p:ext>
    </p:extLst>
  </p:cSld>
  <p:clrMapOvr>
    <a:masterClrMapping/>
  </p:clrMapOvr>
  <p:hf sldNum="0" hdr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E98B92-73F7-EB60-E0C3-3B4D7DFCA0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7746" y="548640"/>
            <a:ext cx="4718684" cy="1920240"/>
          </a:xfrm>
        </p:spPr>
        <p:txBody>
          <a:bodyPr anchor="b"/>
          <a:lstStyle>
            <a:lvl1pPr>
              <a:defRPr sz="384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0575AA-1756-D110-DC7F-CE9E3B4D8D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19826" y="1184912"/>
            <a:ext cx="7406640" cy="5848350"/>
          </a:xfrm>
        </p:spPr>
        <p:txBody>
          <a:bodyPr/>
          <a:lstStyle>
            <a:lvl1pPr>
              <a:defRPr sz="3840"/>
            </a:lvl1pPr>
            <a:lvl2pPr>
              <a:defRPr sz="3360"/>
            </a:lvl2pPr>
            <a:lvl3pPr>
              <a:defRPr sz="288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D29FEE7-1093-48F1-6596-5FE8BAC3B8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07746" y="2468880"/>
            <a:ext cx="4718684" cy="4573906"/>
          </a:xfrm>
        </p:spPr>
        <p:txBody>
          <a:bodyPr/>
          <a:lstStyle>
            <a:lvl1pPr marL="0" indent="0">
              <a:buNone/>
              <a:defRPr sz="1920"/>
            </a:lvl1pPr>
            <a:lvl2pPr marL="548618" indent="0">
              <a:buNone/>
              <a:defRPr sz="1680"/>
            </a:lvl2pPr>
            <a:lvl3pPr marL="1097236" indent="0">
              <a:buNone/>
              <a:defRPr sz="1440"/>
            </a:lvl3pPr>
            <a:lvl4pPr marL="1645854" indent="0">
              <a:buNone/>
              <a:defRPr sz="1200"/>
            </a:lvl4pPr>
            <a:lvl5pPr marL="2194472" indent="0">
              <a:buNone/>
              <a:defRPr sz="1200"/>
            </a:lvl5pPr>
            <a:lvl6pPr marL="2743091" indent="0">
              <a:buNone/>
              <a:defRPr sz="1200"/>
            </a:lvl6pPr>
            <a:lvl7pPr marL="3291708" indent="0">
              <a:buNone/>
              <a:defRPr sz="1200"/>
            </a:lvl7pPr>
            <a:lvl8pPr marL="3840326" indent="0">
              <a:buNone/>
              <a:defRPr sz="1200"/>
            </a:lvl8pPr>
            <a:lvl9pPr marL="4388945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EF8BC1-CEF3-4A85-9762-002577A9A5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1FEAC-3942-4E79-B049-3CEF7FADF8E2}" type="datetimeFigureOut">
              <a:rPr lang="en-US" smtClean="0"/>
              <a:t>1/26/2026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9819D6-5309-BF6A-1B2D-BAE500F625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7FEDA1F-344D-FA3C-F33B-12766EA154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91B92-A4D1-4655-AE1C-9622A0272A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3380883"/>
      </p:ext>
    </p:extLst>
  </p:cSld>
  <p:clrMapOvr>
    <a:masterClrMapping/>
  </p:clrMapOvr>
  <p:hf sldNum="0"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12F644-44CB-5382-F51F-8FD32FE900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7746" y="548640"/>
            <a:ext cx="4718684" cy="1920240"/>
          </a:xfrm>
        </p:spPr>
        <p:txBody>
          <a:bodyPr anchor="b"/>
          <a:lstStyle>
            <a:lvl1pPr>
              <a:defRPr sz="384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3BD4E1C-106E-6AC3-3424-9CEEBF6F6F5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219826" y="1184912"/>
            <a:ext cx="7406640" cy="5848350"/>
          </a:xfrm>
        </p:spPr>
        <p:txBody>
          <a:bodyPr/>
          <a:lstStyle>
            <a:lvl1pPr marL="0" indent="0">
              <a:buNone/>
              <a:defRPr sz="3840"/>
            </a:lvl1pPr>
            <a:lvl2pPr marL="548618" indent="0">
              <a:buNone/>
              <a:defRPr sz="3360"/>
            </a:lvl2pPr>
            <a:lvl3pPr marL="1097236" indent="0">
              <a:buNone/>
              <a:defRPr sz="2880"/>
            </a:lvl3pPr>
            <a:lvl4pPr marL="1645854" indent="0">
              <a:buNone/>
              <a:defRPr sz="2400"/>
            </a:lvl4pPr>
            <a:lvl5pPr marL="2194472" indent="0">
              <a:buNone/>
              <a:defRPr sz="2400"/>
            </a:lvl5pPr>
            <a:lvl6pPr marL="2743091" indent="0">
              <a:buNone/>
              <a:defRPr sz="2400"/>
            </a:lvl6pPr>
            <a:lvl7pPr marL="3291708" indent="0">
              <a:buNone/>
              <a:defRPr sz="2400"/>
            </a:lvl7pPr>
            <a:lvl8pPr marL="3840326" indent="0">
              <a:buNone/>
              <a:defRPr sz="2400"/>
            </a:lvl8pPr>
            <a:lvl9pPr marL="4388945" indent="0">
              <a:buNone/>
              <a:defRPr sz="24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A7D4FC0-3087-0BAB-0AF4-96ABC5C471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07746" y="2468880"/>
            <a:ext cx="4718684" cy="4573906"/>
          </a:xfrm>
        </p:spPr>
        <p:txBody>
          <a:bodyPr/>
          <a:lstStyle>
            <a:lvl1pPr marL="0" indent="0">
              <a:buNone/>
              <a:defRPr sz="1920"/>
            </a:lvl1pPr>
            <a:lvl2pPr marL="548618" indent="0">
              <a:buNone/>
              <a:defRPr sz="1680"/>
            </a:lvl2pPr>
            <a:lvl3pPr marL="1097236" indent="0">
              <a:buNone/>
              <a:defRPr sz="1440"/>
            </a:lvl3pPr>
            <a:lvl4pPr marL="1645854" indent="0">
              <a:buNone/>
              <a:defRPr sz="1200"/>
            </a:lvl4pPr>
            <a:lvl5pPr marL="2194472" indent="0">
              <a:buNone/>
              <a:defRPr sz="1200"/>
            </a:lvl5pPr>
            <a:lvl6pPr marL="2743091" indent="0">
              <a:buNone/>
              <a:defRPr sz="1200"/>
            </a:lvl6pPr>
            <a:lvl7pPr marL="3291708" indent="0">
              <a:buNone/>
              <a:defRPr sz="1200"/>
            </a:lvl7pPr>
            <a:lvl8pPr marL="3840326" indent="0">
              <a:buNone/>
              <a:defRPr sz="1200"/>
            </a:lvl8pPr>
            <a:lvl9pPr marL="4388945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C23DE5-BDBA-8B07-49CC-70C159784C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1FEAC-3942-4E79-B049-3CEF7FADF8E2}" type="datetimeFigureOut">
              <a:rPr lang="en-US" smtClean="0"/>
              <a:t>1/26/2026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4D2F48F-55EF-264C-4BA3-E6E0B0B989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639FB1C-BE52-47AF-B958-289CD24E11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91B92-A4D1-4655-AE1C-9622A0272A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2122596"/>
      </p:ext>
    </p:extLst>
  </p:cSld>
  <p:clrMapOvr>
    <a:masterClrMapping/>
  </p:clrMapOvr>
  <p:hf sldNum="0" hdr="0" ft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4155A8-092C-8ED8-F1E5-6B3D7EF2D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0255AF0-6F01-150B-4491-4EB845E8540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CE8AE0-6DE1-F88A-08D5-3AFF130578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1FEAC-3942-4E79-B049-3CEF7FADF8E2}" type="datetimeFigureOut">
              <a:rPr lang="en-US" smtClean="0"/>
              <a:t>1/26/2026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E598C8-DCFD-BB7F-7561-8263D1FB6A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BD4A79-BFE3-7DE0-A499-AE23DB7313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91B92-A4D1-4655-AE1C-9622A0272A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969616"/>
      </p:ext>
    </p:extLst>
  </p:cSld>
  <p:clrMapOvr>
    <a:masterClrMapping/>
  </p:clrMapOvr>
  <p:hf sldNum="0" hdr="0" ft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6C8630E-12D2-522E-EEE5-16AA07E6E1E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0469880" y="438150"/>
            <a:ext cx="3154680" cy="6974206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ACEA867-DAC2-5945-EBFF-F003C4BE968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005840" y="438150"/>
            <a:ext cx="9281160" cy="697420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361B8B-5C15-1449-B881-D6321A5F69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1FEAC-3942-4E79-B049-3CEF7FADF8E2}" type="datetimeFigureOut">
              <a:rPr lang="en-US" smtClean="0"/>
              <a:t>1/26/2026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D0FCDE-F643-B699-A320-D034D1FB88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7CDE51-8698-5601-7F21-8D1DACB3BB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91B92-A4D1-4655-AE1C-9622A0272A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3414258"/>
      </p:ext>
    </p:extLst>
  </p:cSld>
  <p:clrMapOvr>
    <a:masterClrMapping/>
  </p:clrMapOvr>
  <p:hf sldNum="0" hdr="0" ft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8696180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6254668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7542870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670378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109002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753651-17FB-58AA-F709-DEFB190B2E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8220" y="2051686"/>
            <a:ext cx="12618720" cy="3423284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AD89E0-19DB-224B-F685-FE4C152662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98220" y="5507356"/>
            <a:ext cx="12618720" cy="1800224"/>
          </a:xfrm>
        </p:spPr>
        <p:txBody>
          <a:bodyPr/>
          <a:lstStyle>
            <a:lvl1pPr marL="0" indent="0">
              <a:buNone/>
              <a:defRPr sz="2880">
                <a:solidFill>
                  <a:schemeClr val="tx1">
                    <a:tint val="82000"/>
                  </a:schemeClr>
                </a:solidFill>
              </a:defRPr>
            </a:lvl1pPr>
            <a:lvl2pPr marL="548618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2pPr>
            <a:lvl3pPr marL="1097236" indent="0">
              <a:buNone/>
              <a:defRPr sz="2160">
                <a:solidFill>
                  <a:schemeClr val="tx1">
                    <a:tint val="82000"/>
                  </a:schemeClr>
                </a:solidFill>
              </a:defRPr>
            </a:lvl3pPr>
            <a:lvl4pPr marL="1645854" indent="0">
              <a:buNone/>
              <a:defRPr sz="1920">
                <a:solidFill>
                  <a:schemeClr val="tx1">
                    <a:tint val="82000"/>
                  </a:schemeClr>
                </a:solidFill>
              </a:defRPr>
            </a:lvl4pPr>
            <a:lvl5pPr marL="2194472" indent="0">
              <a:buNone/>
              <a:defRPr sz="1920">
                <a:solidFill>
                  <a:schemeClr val="tx1">
                    <a:tint val="82000"/>
                  </a:schemeClr>
                </a:solidFill>
              </a:defRPr>
            </a:lvl5pPr>
            <a:lvl6pPr marL="2743091" indent="0">
              <a:buNone/>
              <a:defRPr sz="1920">
                <a:solidFill>
                  <a:schemeClr val="tx1">
                    <a:tint val="82000"/>
                  </a:schemeClr>
                </a:solidFill>
              </a:defRPr>
            </a:lvl6pPr>
            <a:lvl7pPr marL="3291708" indent="0">
              <a:buNone/>
              <a:defRPr sz="1920">
                <a:solidFill>
                  <a:schemeClr val="tx1">
                    <a:tint val="82000"/>
                  </a:schemeClr>
                </a:solidFill>
              </a:defRPr>
            </a:lvl7pPr>
            <a:lvl8pPr marL="3840326" indent="0">
              <a:buNone/>
              <a:defRPr sz="1920">
                <a:solidFill>
                  <a:schemeClr val="tx1">
                    <a:tint val="82000"/>
                  </a:schemeClr>
                </a:solidFill>
              </a:defRPr>
            </a:lvl8pPr>
            <a:lvl9pPr marL="4388945" indent="0">
              <a:buNone/>
              <a:defRPr sz="192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8957F3-0D2E-B604-F6A2-83079DBBA2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1FEAC-3942-4E79-B049-3CEF7FADF8E2}" type="datetimeFigureOut">
              <a:rPr lang="en-US" smtClean="0"/>
              <a:t>1/26/2026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5BC35A-5FD5-0C41-3216-758A0DB96D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D6572E-04E6-24A3-F252-27C597082B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91B92-A4D1-4655-AE1C-9622A0272A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7933892"/>
      </p:ext>
    </p:extLst>
  </p:cSld>
  <p:clrMapOvr>
    <a:masterClrMapping/>
  </p:clrMapOvr>
  <p:hf sldNum="0" hdr="0" ftr="0" dt="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1909692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317402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2985963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2942474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2362669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1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4066300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1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5186195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1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809561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1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1076562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1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238233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4718CB-066F-BD66-2978-E65C924B79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C43E3-29F2-9116-905B-E218BB7F104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05840" y="2190750"/>
            <a:ext cx="6217920" cy="522160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7443F01-02CD-FA88-8052-BD446CEA40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406640" y="2190750"/>
            <a:ext cx="6217920" cy="522160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5083D07-DEDE-479C-4380-6011D353B4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1FEAC-3942-4E79-B049-3CEF7FADF8E2}" type="datetimeFigureOut">
              <a:rPr lang="en-US" smtClean="0"/>
              <a:t>1/26/2026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5F50F95-D80F-CE9B-29EC-B50A898358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46BDF52-573C-BC39-E923-204F40AB06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91B92-A4D1-4655-AE1C-9622A0272A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234557"/>
      </p:ext>
    </p:extLst>
  </p:cSld>
  <p:clrMapOvr>
    <a:masterClrMapping/>
  </p:clrMapOvr>
  <p:hf sldNum="0" hdr="0" ftr="0" dt="0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1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51674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1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590590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1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41913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1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1277934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2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1915103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8170510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/>
          </a:solidFill>
          <a:ln/>
        </p:spPr>
        <p:txBody>
          <a:bodyPr/>
          <a:lstStyle/>
          <a:p>
            <a:endParaRPr lang="en-US" sz="1800" dirty="0">
              <a:latin typeface="Arial" panose="020B0604020202020204" pitchFamily="34" charset="0"/>
            </a:endParaRPr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en-US" sz="180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086000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  <p:extLst>
      <p:ext uri="{BB962C8B-B14F-4D97-AF65-F5344CB8AC3E}">
        <p14:creationId xmlns:p14="http://schemas.microsoft.com/office/powerpoint/2010/main" val="407891592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  <p:extLst>
      <p:ext uri="{BB962C8B-B14F-4D97-AF65-F5344CB8AC3E}">
        <p14:creationId xmlns:p14="http://schemas.microsoft.com/office/powerpoint/2010/main" val="287570234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  <p:extLst>
      <p:ext uri="{BB962C8B-B14F-4D97-AF65-F5344CB8AC3E}">
        <p14:creationId xmlns:p14="http://schemas.microsoft.com/office/powerpoint/2010/main" val="38778376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ECF344-A7F4-79B7-D257-3691E764F4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7746" y="438150"/>
            <a:ext cx="12618720" cy="159067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D5115F-B5E7-2065-6A6A-CA4DA7DDFD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07746" y="2017396"/>
            <a:ext cx="6189344" cy="988694"/>
          </a:xfrm>
        </p:spPr>
        <p:txBody>
          <a:bodyPr anchor="b"/>
          <a:lstStyle>
            <a:lvl1pPr marL="0" indent="0">
              <a:buNone/>
              <a:defRPr sz="2880" b="1"/>
            </a:lvl1pPr>
            <a:lvl2pPr marL="548618" indent="0">
              <a:buNone/>
              <a:defRPr sz="2400" b="1"/>
            </a:lvl2pPr>
            <a:lvl3pPr marL="1097236" indent="0">
              <a:buNone/>
              <a:defRPr sz="2160" b="1"/>
            </a:lvl3pPr>
            <a:lvl4pPr marL="1645854" indent="0">
              <a:buNone/>
              <a:defRPr sz="1920" b="1"/>
            </a:lvl4pPr>
            <a:lvl5pPr marL="2194472" indent="0">
              <a:buNone/>
              <a:defRPr sz="1920" b="1"/>
            </a:lvl5pPr>
            <a:lvl6pPr marL="2743091" indent="0">
              <a:buNone/>
              <a:defRPr sz="1920" b="1"/>
            </a:lvl6pPr>
            <a:lvl7pPr marL="3291708" indent="0">
              <a:buNone/>
              <a:defRPr sz="1920" b="1"/>
            </a:lvl7pPr>
            <a:lvl8pPr marL="3840326" indent="0">
              <a:buNone/>
              <a:defRPr sz="1920" b="1"/>
            </a:lvl8pPr>
            <a:lvl9pPr marL="4388945" indent="0">
              <a:buNone/>
              <a:defRPr sz="192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F909A4C-9728-99D8-3DB6-3A00CEC699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07746" y="3006090"/>
            <a:ext cx="6189344" cy="442150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ECDAAB0-ED97-F103-9D30-899888C690C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406640" y="2017396"/>
            <a:ext cx="6219826" cy="988694"/>
          </a:xfrm>
        </p:spPr>
        <p:txBody>
          <a:bodyPr anchor="b"/>
          <a:lstStyle>
            <a:lvl1pPr marL="0" indent="0">
              <a:buNone/>
              <a:defRPr sz="2880" b="1"/>
            </a:lvl1pPr>
            <a:lvl2pPr marL="548618" indent="0">
              <a:buNone/>
              <a:defRPr sz="2400" b="1"/>
            </a:lvl2pPr>
            <a:lvl3pPr marL="1097236" indent="0">
              <a:buNone/>
              <a:defRPr sz="2160" b="1"/>
            </a:lvl3pPr>
            <a:lvl4pPr marL="1645854" indent="0">
              <a:buNone/>
              <a:defRPr sz="1920" b="1"/>
            </a:lvl4pPr>
            <a:lvl5pPr marL="2194472" indent="0">
              <a:buNone/>
              <a:defRPr sz="1920" b="1"/>
            </a:lvl5pPr>
            <a:lvl6pPr marL="2743091" indent="0">
              <a:buNone/>
              <a:defRPr sz="1920" b="1"/>
            </a:lvl6pPr>
            <a:lvl7pPr marL="3291708" indent="0">
              <a:buNone/>
              <a:defRPr sz="1920" b="1"/>
            </a:lvl7pPr>
            <a:lvl8pPr marL="3840326" indent="0">
              <a:buNone/>
              <a:defRPr sz="1920" b="1"/>
            </a:lvl8pPr>
            <a:lvl9pPr marL="4388945" indent="0">
              <a:buNone/>
              <a:defRPr sz="192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8C564A9-685A-8971-6A4B-F215685FAF0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7406640" y="3006090"/>
            <a:ext cx="6219826" cy="442150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AB1FFB8-BEBF-A1B6-F684-1FB806C3F6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1FEAC-3942-4E79-B049-3CEF7FADF8E2}" type="datetimeFigureOut">
              <a:rPr lang="en-US" smtClean="0"/>
              <a:t>1/26/2026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B9AABCA-79FE-D21F-52F6-501526F09B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4BA43C5-59F7-6B33-6E24-60D7F38EAE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91B92-A4D1-4655-AE1C-9622A0272A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3988612"/>
      </p:ext>
    </p:extLst>
  </p:cSld>
  <p:clrMapOvr>
    <a:masterClrMapping/>
  </p:clrMapOvr>
  <p:hf sldNum="0" hdr="0" ftr="0" dt="0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  <p:extLst>
      <p:ext uri="{BB962C8B-B14F-4D97-AF65-F5344CB8AC3E}">
        <p14:creationId xmlns:p14="http://schemas.microsoft.com/office/powerpoint/2010/main" val="252134836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  <p:extLst>
      <p:ext uri="{BB962C8B-B14F-4D97-AF65-F5344CB8AC3E}">
        <p14:creationId xmlns:p14="http://schemas.microsoft.com/office/powerpoint/2010/main" val="258681426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  <p:extLst>
      <p:ext uri="{BB962C8B-B14F-4D97-AF65-F5344CB8AC3E}">
        <p14:creationId xmlns:p14="http://schemas.microsoft.com/office/powerpoint/2010/main" val="296100181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  <p:extLst>
      <p:ext uri="{BB962C8B-B14F-4D97-AF65-F5344CB8AC3E}">
        <p14:creationId xmlns:p14="http://schemas.microsoft.com/office/powerpoint/2010/main" val="204601321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  <p:extLst>
      <p:ext uri="{BB962C8B-B14F-4D97-AF65-F5344CB8AC3E}">
        <p14:creationId xmlns:p14="http://schemas.microsoft.com/office/powerpoint/2010/main" val="90426023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  <p:extLst>
      <p:ext uri="{BB962C8B-B14F-4D97-AF65-F5344CB8AC3E}">
        <p14:creationId xmlns:p14="http://schemas.microsoft.com/office/powerpoint/2010/main" val="203530970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  <p:extLst>
      <p:ext uri="{BB962C8B-B14F-4D97-AF65-F5344CB8AC3E}">
        <p14:creationId xmlns:p14="http://schemas.microsoft.com/office/powerpoint/2010/main" val="125553846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  <p:extLst>
      <p:ext uri="{BB962C8B-B14F-4D97-AF65-F5344CB8AC3E}">
        <p14:creationId xmlns:p14="http://schemas.microsoft.com/office/powerpoint/2010/main" val="313805603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  <p:extLst>
      <p:ext uri="{BB962C8B-B14F-4D97-AF65-F5344CB8AC3E}">
        <p14:creationId xmlns:p14="http://schemas.microsoft.com/office/powerpoint/2010/main" val="231695140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  <p:extLst>
      <p:ext uri="{BB962C8B-B14F-4D97-AF65-F5344CB8AC3E}">
        <p14:creationId xmlns:p14="http://schemas.microsoft.com/office/powerpoint/2010/main" val="40925520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A73F27-B0D7-2C24-7D9E-7F735470FA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11B1BD7-E930-5A74-A5B3-E45C1342DE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1FEAC-3942-4E79-B049-3CEF7FADF8E2}" type="datetimeFigureOut">
              <a:rPr lang="en-US" smtClean="0"/>
              <a:t>1/26/2026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6CDDB74-9D56-3417-0A47-C1316AAB50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DB6CD5D-0993-4350-A595-8127D75765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91B92-A4D1-4655-AE1C-9622A0272A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2070771"/>
      </p:ext>
    </p:extLst>
  </p:cSld>
  <p:clrMapOvr>
    <a:masterClrMapping/>
  </p:clrMapOvr>
  <p:hf sldNum="0" hdr="0" ftr="0" dt="0"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  <p:extLst>
      <p:ext uri="{BB962C8B-B14F-4D97-AF65-F5344CB8AC3E}">
        <p14:creationId xmlns:p14="http://schemas.microsoft.com/office/powerpoint/2010/main" val="120309041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  <p:extLst>
      <p:ext uri="{BB962C8B-B14F-4D97-AF65-F5344CB8AC3E}">
        <p14:creationId xmlns:p14="http://schemas.microsoft.com/office/powerpoint/2010/main" val="361390821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  <p:extLst>
      <p:ext uri="{BB962C8B-B14F-4D97-AF65-F5344CB8AC3E}">
        <p14:creationId xmlns:p14="http://schemas.microsoft.com/office/powerpoint/2010/main" val="110986116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6E1A2C-BA4E-B58B-6EF6-EA0506FCAE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28800" y="1346836"/>
            <a:ext cx="10972800" cy="2865120"/>
          </a:xfrm>
        </p:spPr>
        <p:txBody>
          <a:bodyPr anchor="b"/>
          <a:lstStyle>
            <a:lvl1pPr algn="ctr">
              <a:defRPr sz="7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4F5DBC3-2839-D68F-ECB3-4F4A0DFC9B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28800" y="4322446"/>
            <a:ext cx="10972800" cy="1986914"/>
          </a:xfrm>
        </p:spPr>
        <p:txBody>
          <a:bodyPr/>
          <a:lstStyle>
            <a:lvl1pPr marL="0" indent="0" algn="ctr">
              <a:buNone/>
              <a:defRPr sz="2880"/>
            </a:lvl1pPr>
            <a:lvl2pPr marL="548618" indent="0" algn="ctr">
              <a:buNone/>
              <a:defRPr sz="2400"/>
            </a:lvl2pPr>
            <a:lvl3pPr marL="1097236" indent="0" algn="ctr">
              <a:buNone/>
              <a:defRPr sz="2160"/>
            </a:lvl3pPr>
            <a:lvl4pPr marL="1645854" indent="0" algn="ctr">
              <a:buNone/>
              <a:defRPr sz="1920"/>
            </a:lvl4pPr>
            <a:lvl5pPr marL="2194472" indent="0" algn="ctr">
              <a:buNone/>
              <a:defRPr sz="1920"/>
            </a:lvl5pPr>
            <a:lvl6pPr marL="2743091" indent="0" algn="ctr">
              <a:buNone/>
              <a:defRPr sz="1920"/>
            </a:lvl6pPr>
            <a:lvl7pPr marL="3291708" indent="0" algn="ctr">
              <a:buNone/>
              <a:defRPr sz="1920"/>
            </a:lvl7pPr>
            <a:lvl8pPr marL="3840326" indent="0" algn="ctr">
              <a:buNone/>
              <a:defRPr sz="1920"/>
            </a:lvl8pPr>
            <a:lvl9pPr marL="4388945" indent="0" algn="ctr">
              <a:buNone/>
              <a:defRPr sz="192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939E97-F1FB-0B9E-EB78-905BD67BBA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1FEAC-3942-4E79-B049-3CEF7FADF8E2}" type="datetimeFigureOut">
              <a:rPr lang="en-US" smtClean="0"/>
              <a:t>1/26/2026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5D59D6-969D-D58F-4E58-C1DE52A990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DBBA14-7DBA-522D-AF8C-43BDA2AFC4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91B92-A4D1-4655-AE1C-9622A0272A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165421"/>
      </p:ext>
    </p:extLst>
  </p:cSld>
  <p:clrMapOvr>
    <a:masterClrMapping/>
  </p:clrMapOvr>
  <p:hf sldNum="0" hdr="0" ftr="0" dt="0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C34EC1-9FFF-9C6F-1472-C0CA24A5B7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643AD8-8021-0336-8D69-2AEFFA15D1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49CAAE-049B-39DF-C670-094A0A358B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1FEAC-3942-4E79-B049-3CEF7FADF8E2}" type="datetimeFigureOut">
              <a:rPr lang="en-US" smtClean="0"/>
              <a:t>1/26/2026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55319C-7FE7-A88C-23FD-AFD1BF70B8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C01336-563A-CB92-6AF7-C6907FEA95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91B92-A4D1-4655-AE1C-9622A0272A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1936567"/>
      </p:ext>
    </p:extLst>
  </p:cSld>
  <p:clrMapOvr>
    <a:masterClrMapping/>
  </p:clrMapOvr>
  <p:hf sldNum="0" hdr="0" ftr="0" dt="0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753651-17FB-58AA-F709-DEFB190B2E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8220" y="2051686"/>
            <a:ext cx="12618720" cy="3423284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AD89E0-19DB-224B-F685-FE4C152662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98220" y="5507356"/>
            <a:ext cx="12618720" cy="1800224"/>
          </a:xfrm>
        </p:spPr>
        <p:txBody>
          <a:bodyPr/>
          <a:lstStyle>
            <a:lvl1pPr marL="0" indent="0">
              <a:buNone/>
              <a:defRPr sz="2880">
                <a:solidFill>
                  <a:schemeClr val="tx1">
                    <a:tint val="82000"/>
                  </a:schemeClr>
                </a:solidFill>
              </a:defRPr>
            </a:lvl1pPr>
            <a:lvl2pPr marL="548618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2pPr>
            <a:lvl3pPr marL="1097236" indent="0">
              <a:buNone/>
              <a:defRPr sz="2160">
                <a:solidFill>
                  <a:schemeClr val="tx1">
                    <a:tint val="82000"/>
                  </a:schemeClr>
                </a:solidFill>
              </a:defRPr>
            </a:lvl3pPr>
            <a:lvl4pPr marL="1645854" indent="0">
              <a:buNone/>
              <a:defRPr sz="1920">
                <a:solidFill>
                  <a:schemeClr val="tx1">
                    <a:tint val="82000"/>
                  </a:schemeClr>
                </a:solidFill>
              </a:defRPr>
            </a:lvl4pPr>
            <a:lvl5pPr marL="2194472" indent="0">
              <a:buNone/>
              <a:defRPr sz="1920">
                <a:solidFill>
                  <a:schemeClr val="tx1">
                    <a:tint val="82000"/>
                  </a:schemeClr>
                </a:solidFill>
              </a:defRPr>
            </a:lvl5pPr>
            <a:lvl6pPr marL="2743091" indent="0">
              <a:buNone/>
              <a:defRPr sz="1920">
                <a:solidFill>
                  <a:schemeClr val="tx1">
                    <a:tint val="82000"/>
                  </a:schemeClr>
                </a:solidFill>
              </a:defRPr>
            </a:lvl6pPr>
            <a:lvl7pPr marL="3291708" indent="0">
              <a:buNone/>
              <a:defRPr sz="1920">
                <a:solidFill>
                  <a:schemeClr val="tx1">
                    <a:tint val="82000"/>
                  </a:schemeClr>
                </a:solidFill>
              </a:defRPr>
            </a:lvl7pPr>
            <a:lvl8pPr marL="3840326" indent="0">
              <a:buNone/>
              <a:defRPr sz="1920">
                <a:solidFill>
                  <a:schemeClr val="tx1">
                    <a:tint val="82000"/>
                  </a:schemeClr>
                </a:solidFill>
              </a:defRPr>
            </a:lvl8pPr>
            <a:lvl9pPr marL="4388945" indent="0">
              <a:buNone/>
              <a:defRPr sz="192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8957F3-0D2E-B604-F6A2-83079DBBA2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1FEAC-3942-4E79-B049-3CEF7FADF8E2}" type="datetimeFigureOut">
              <a:rPr lang="en-US" smtClean="0"/>
              <a:t>1/26/2026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5BC35A-5FD5-0C41-3216-758A0DB96D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D6572E-04E6-24A3-F252-27C597082B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91B92-A4D1-4655-AE1C-9622A0272A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3995413"/>
      </p:ext>
    </p:extLst>
  </p:cSld>
  <p:clrMapOvr>
    <a:masterClrMapping/>
  </p:clrMapOvr>
  <p:hf sldNum="0" hdr="0" ftr="0" dt="0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4718CB-066F-BD66-2978-E65C924B79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C43E3-29F2-9116-905B-E218BB7F104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05840" y="2190750"/>
            <a:ext cx="6217920" cy="522160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7443F01-02CD-FA88-8052-BD446CEA40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406640" y="2190750"/>
            <a:ext cx="6217920" cy="522160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5083D07-DEDE-479C-4380-6011D353B4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1FEAC-3942-4E79-B049-3CEF7FADF8E2}" type="datetimeFigureOut">
              <a:rPr lang="en-US" smtClean="0"/>
              <a:t>1/26/2026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5F50F95-D80F-CE9B-29EC-B50A898358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46BDF52-573C-BC39-E923-204F40AB06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91B92-A4D1-4655-AE1C-9622A0272A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0144818"/>
      </p:ext>
    </p:extLst>
  </p:cSld>
  <p:clrMapOvr>
    <a:masterClrMapping/>
  </p:clrMapOvr>
  <p:hf sldNum="0" hdr="0" ftr="0" dt="0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ECF344-A7F4-79B7-D257-3691E764F4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7746" y="438150"/>
            <a:ext cx="12618720" cy="159067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D5115F-B5E7-2065-6A6A-CA4DA7DDFD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07746" y="2017396"/>
            <a:ext cx="6189344" cy="988694"/>
          </a:xfrm>
        </p:spPr>
        <p:txBody>
          <a:bodyPr anchor="b"/>
          <a:lstStyle>
            <a:lvl1pPr marL="0" indent="0">
              <a:buNone/>
              <a:defRPr sz="2880" b="1"/>
            </a:lvl1pPr>
            <a:lvl2pPr marL="548618" indent="0">
              <a:buNone/>
              <a:defRPr sz="2400" b="1"/>
            </a:lvl2pPr>
            <a:lvl3pPr marL="1097236" indent="0">
              <a:buNone/>
              <a:defRPr sz="2160" b="1"/>
            </a:lvl3pPr>
            <a:lvl4pPr marL="1645854" indent="0">
              <a:buNone/>
              <a:defRPr sz="1920" b="1"/>
            </a:lvl4pPr>
            <a:lvl5pPr marL="2194472" indent="0">
              <a:buNone/>
              <a:defRPr sz="1920" b="1"/>
            </a:lvl5pPr>
            <a:lvl6pPr marL="2743091" indent="0">
              <a:buNone/>
              <a:defRPr sz="1920" b="1"/>
            </a:lvl6pPr>
            <a:lvl7pPr marL="3291708" indent="0">
              <a:buNone/>
              <a:defRPr sz="1920" b="1"/>
            </a:lvl7pPr>
            <a:lvl8pPr marL="3840326" indent="0">
              <a:buNone/>
              <a:defRPr sz="1920" b="1"/>
            </a:lvl8pPr>
            <a:lvl9pPr marL="4388945" indent="0">
              <a:buNone/>
              <a:defRPr sz="192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F909A4C-9728-99D8-3DB6-3A00CEC699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07746" y="3006090"/>
            <a:ext cx="6189344" cy="442150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ECDAAB0-ED97-F103-9D30-899888C690C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406640" y="2017396"/>
            <a:ext cx="6219826" cy="988694"/>
          </a:xfrm>
        </p:spPr>
        <p:txBody>
          <a:bodyPr anchor="b"/>
          <a:lstStyle>
            <a:lvl1pPr marL="0" indent="0">
              <a:buNone/>
              <a:defRPr sz="2880" b="1"/>
            </a:lvl1pPr>
            <a:lvl2pPr marL="548618" indent="0">
              <a:buNone/>
              <a:defRPr sz="2400" b="1"/>
            </a:lvl2pPr>
            <a:lvl3pPr marL="1097236" indent="0">
              <a:buNone/>
              <a:defRPr sz="2160" b="1"/>
            </a:lvl3pPr>
            <a:lvl4pPr marL="1645854" indent="0">
              <a:buNone/>
              <a:defRPr sz="1920" b="1"/>
            </a:lvl4pPr>
            <a:lvl5pPr marL="2194472" indent="0">
              <a:buNone/>
              <a:defRPr sz="1920" b="1"/>
            </a:lvl5pPr>
            <a:lvl6pPr marL="2743091" indent="0">
              <a:buNone/>
              <a:defRPr sz="1920" b="1"/>
            </a:lvl6pPr>
            <a:lvl7pPr marL="3291708" indent="0">
              <a:buNone/>
              <a:defRPr sz="1920" b="1"/>
            </a:lvl7pPr>
            <a:lvl8pPr marL="3840326" indent="0">
              <a:buNone/>
              <a:defRPr sz="1920" b="1"/>
            </a:lvl8pPr>
            <a:lvl9pPr marL="4388945" indent="0">
              <a:buNone/>
              <a:defRPr sz="192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8C564A9-685A-8971-6A4B-F215685FAF0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7406640" y="3006090"/>
            <a:ext cx="6219826" cy="442150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AB1FFB8-BEBF-A1B6-F684-1FB806C3F6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1FEAC-3942-4E79-B049-3CEF7FADF8E2}" type="datetimeFigureOut">
              <a:rPr lang="en-US" smtClean="0"/>
              <a:t>1/26/2026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B9AABCA-79FE-D21F-52F6-501526F09B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4BA43C5-59F7-6B33-6E24-60D7F38EAE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91B92-A4D1-4655-AE1C-9622A0272A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5596258"/>
      </p:ext>
    </p:extLst>
  </p:cSld>
  <p:clrMapOvr>
    <a:masterClrMapping/>
  </p:clrMapOvr>
  <p:hf sldNum="0" hdr="0" ftr="0" dt="0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A73F27-B0D7-2C24-7D9E-7F735470FA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11B1BD7-E930-5A74-A5B3-E45C1342DE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1FEAC-3942-4E79-B049-3CEF7FADF8E2}" type="datetimeFigureOut">
              <a:rPr lang="en-US" smtClean="0"/>
              <a:t>1/26/2026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6CDDB74-9D56-3417-0A47-C1316AAB50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DB6CD5D-0993-4350-A595-8127D75765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91B92-A4D1-4655-AE1C-9622A0272A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2246967"/>
      </p:ext>
    </p:extLst>
  </p:cSld>
  <p:clrMapOvr>
    <a:masterClrMapping/>
  </p:clrMapOvr>
  <p:hf sldNum="0" hdr="0" ftr="0" dt="0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D23A84C9-E851-0029-4D3A-D15352DD44AB}"/>
              </a:ext>
            </a:extLst>
          </p:cNvPr>
          <p:cNvSpPr txBox="1"/>
          <p:nvPr/>
        </p:nvSpPr>
        <p:spPr>
          <a:xfrm>
            <a:off x="2094229" y="7698026"/>
            <a:ext cx="12192000" cy="443198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sz="2280" dirty="0">
                <a:solidFill>
                  <a:srgbClr val="5F5F5F"/>
                </a:solidFill>
              </a:rPr>
              <a:t>📞 860-776-3306    ✉️ RGE4Help@gmail.com    🌐 www.redglenelectronics.com</a:t>
            </a:r>
          </a:p>
        </p:txBody>
      </p:sp>
      <p:pic>
        <p:nvPicPr>
          <p:cNvPr id="5" name="Picture 4" descr="A blue square with white text and icons&#10;&#10;AI-generated content may be incorrect.">
            <a:extLst>
              <a:ext uri="{FF2B5EF4-FFF2-40B4-BE49-F238E27FC236}">
                <a16:creationId xmlns:a16="http://schemas.microsoft.com/office/drawing/2014/main" id="{5721BC14-4C9F-52B1-ECEB-08E4BB17AF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914" y="7616285"/>
            <a:ext cx="465378" cy="465378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C60E8B17-34DC-2411-A7CF-BAE3B43DD543}"/>
                  </a:ext>
                </a:extLst>
              </p14:cNvPr>
              <p14:cNvContentPartPr/>
              <p14:nvPr/>
            </p14:nvContentPartPr>
            <p14:xfrm>
              <a:off x="31464" y="190900"/>
              <a:ext cx="14567472" cy="54863"/>
            </p14:xfrm>
          </p:contentPart>
        </mc:Choice>
        <mc:Fallback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C60E8B17-34DC-2411-A7CF-BAE3B43DD543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0304" y="179711"/>
                <a:ext cx="14589432" cy="76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50" name="Ink 49">
                <a:extLst>
                  <a:ext uri="{FF2B5EF4-FFF2-40B4-BE49-F238E27FC236}">
                    <a16:creationId xmlns:a16="http://schemas.microsoft.com/office/drawing/2014/main" id="{CEF64F62-AE37-ECB5-BA06-247E0DF23745}"/>
                  </a:ext>
                </a:extLst>
              </p14:cNvPr>
              <p14:cNvContentPartPr/>
              <p14:nvPr/>
            </p14:nvContentPartPr>
            <p14:xfrm>
              <a:off x="3886819" y="6508675"/>
              <a:ext cx="11232" cy="2160"/>
            </p14:xfrm>
          </p:contentPart>
        </mc:Choice>
        <mc:Fallback>
          <p:pic>
            <p:nvPicPr>
              <p:cNvPr id="50" name="Ink 49">
                <a:extLst>
                  <a:ext uri="{FF2B5EF4-FFF2-40B4-BE49-F238E27FC236}">
                    <a16:creationId xmlns:a16="http://schemas.microsoft.com/office/drawing/2014/main" id="{CEF64F62-AE37-ECB5-BA06-247E0DF23745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877761" y="6499675"/>
                <a:ext cx="28986" cy="198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437673138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val 9">
            <a:extLst>
              <a:ext uri="{FF2B5EF4-FFF2-40B4-BE49-F238E27FC236}">
                <a16:creationId xmlns:a16="http://schemas.microsoft.com/office/drawing/2014/main" id="{1C549471-FCC5-1152-63C0-FC6EED0DB35E}"/>
              </a:ext>
            </a:extLst>
          </p:cNvPr>
          <p:cNvSpPr/>
          <p:nvPr/>
        </p:nvSpPr>
        <p:spPr>
          <a:xfrm>
            <a:off x="11485879" y="5486400"/>
            <a:ext cx="2743200" cy="2743200"/>
          </a:xfrm>
          <a:prstGeom prst="ellipse">
            <a:avLst/>
          </a:prstGeom>
          <a:solidFill>
            <a:srgbClr val="EBF0FF"/>
          </a:solidFill>
          <a:ln w="1905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905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5281E2D-DD31-4F93-B2EF-35F2B4BB9259}"/>
              </a:ext>
            </a:extLst>
          </p:cNvPr>
          <p:cNvSpPr/>
          <p:nvPr/>
        </p:nvSpPr>
        <p:spPr>
          <a:xfrm>
            <a:off x="0" y="-131296"/>
            <a:ext cx="14630400" cy="1631852"/>
          </a:xfrm>
          <a:prstGeom prst="rect">
            <a:avLst/>
          </a:prstGeom>
          <a:gradFill flip="none" rotWithShape="1">
            <a:gsLst>
              <a:gs pos="0">
                <a:srgbClr val="151B99"/>
              </a:gs>
              <a:gs pos="100000">
                <a:srgbClr val="7896FF"/>
              </a:gs>
            </a:gsLst>
            <a:lin ang="5400000" scaled="1"/>
            <a:tileRect/>
          </a:gradFill>
          <a:ln w="1905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905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BA5268A-F150-C615-6C56-7278A76F8134}"/>
              </a:ext>
            </a:extLst>
          </p:cNvPr>
          <p:cNvSpPr txBox="1"/>
          <p:nvPr/>
        </p:nvSpPr>
        <p:spPr>
          <a:xfrm>
            <a:off x="1219200" y="609602"/>
            <a:ext cx="12192000" cy="5355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sz="2880" dirty="0">
                <a:solidFill>
                  <a:srgbClr val="FFFFFF"/>
                </a:solidFill>
              </a:rPr>
              <a:t>Red Glen Electronics • Simplifying Technology, One Device at a Time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BEC448C-D320-4B4C-94BC-20B366DAFC18}"/>
              </a:ext>
            </a:extLst>
          </p:cNvPr>
          <p:cNvCxnSpPr/>
          <p:nvPr/>
        </p:nvCxnSpPr>
        <p:spPr>
          <a:xfrm>
            <a:off x="1219200" y="1500554"/>
            <a:ext cx="12192000" cy="0"/>
          </a:xfrm>
          <a:prstGeom prst="line">
            <a:avLst/>
          </a:prstGeom>
          <a:ln w="15875">
            <a:solidFill>
              <a:srgbClr val="151B9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D23A84C9-E851-0029-4D3A-D15352DD44AB}"/>
              </a:ext>
            </a:extLst>
          </p:cNvPr>
          <p:cNvSpPr txBox="1"/>
          <p:nvPr/>
        </p:nvSpPr>
        <p:spPr>
          <a:xfrm>
            <a:off x="1162760" y="7619999"/>
            <a:ext cx="12192000" cy="443198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sz="2280" dirty="0">
                <a:solidFill>
                  <a:srgbClr val="5F5F5F"/>
                </a:solidFill>
              </a:rPr>
              <a:t>📞 860-776-3306    ✉️ RGE4Help@gmail.com    🌐 www.redglenelectronics.com</a:t>
            </a:r>
          </a:p>
        </p:txBody>
      </p:sp>
      <p:pic>
        <p:nvPicPr>
          <p:cNvPr id="3" name="Picture 2" descr="A group of electronic devices&#10;&#10;AI-generated content may be incorrect.">
            <a:extLst>
              <a:ext uri="{FF2B5EF4-FFF2-40B4-BE49-F238E27FC236}">
                <a16:creationId xmlns:a16="http://schemas.microsoft.com/office/drawing/2014/main" id="{217217B4-E5CA-39F1-0A5F-7FB79026B0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5879" y="6297404"/>
            <a:ext cx="2980843" cy="1670636"/>
          </a:xfrm>
          <a:prstGeom prst="rect">
            <a:avLst/>
          </a:prstGeom>
        </p:spPr>
      </p:pic>
      <p:pic>
        <p:nvPicPr>
          <p:cNvPr id="5" name="Picture 4" descr="A blue square with white text and icons&#10;&#10;AI-generated content may be incorrect.">
            <a:extLst>
              <a:ext uri="{FF2B5EF4-FFF2-40B4-BE49-F238E27FC236}">
                <a16:creationId xmlns:a16="http://schemas.microsoft.com/office/drawing/2014/main" id="{5721BC14-4C9F-52B1-ECEB-08E4BB17AF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70841" y="0"/>
            <a:ext cx="1436524" cy="1436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7225116"/>
      </p:ext>
    </p:extLst>
  </p:cSld>
  <p:clrMapOvr>
    <a:masterClrMapping/>
  </p:clrMapOvr>
  <p:hf sldNum="0" hdr="0" ftr="0" dt="0"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853C705-38A1-C249-223C-18201B1CF4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1FEAC-3942-4E79-B049-3CEF7FADF8E2}" type="datetimeFigureOut">
              <a:rPr lang="en-US" smtClean="0"/>
              <a:t>1/26/2026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4768CAA-C0CC-5E5B-FB27-1F85F27F35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77C922-3DE6-D5E0-B5A5-7F1F2FDD62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91B92-A4D1-4655-AE1C-9622A0272A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575546"/>
      </p:ext>
    </p:extLst>
  </p:cSld>
  <p:clrMapOvr>
    <a:masterClrMapping/>
  </p:clrMapOvr>
  <p:hf sldNum="0" hdr="0" ftr="0" dt="0"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E98B92-73F7-EB60-E0C3-3B4D7DFCA0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7746" y="548640"/>
            <a:ext cx="4718684" cy="1920240"/>
          </a:xfrm>
        </p:spPr>
        <p:txBody>
          <a:bodyPr anchor="b"/>
          <a:lstStyle>
            <a:lvl1pPr>
              <a:defRPr sz="384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0575AA-1756-D110-DC7F-CE9E3B4D8D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19826" y="1184912"/>
            <a:ext cx="7406640" cy="5848350"/>
          </a:xfrm>
        </p:spPr>
        <p:txBody>
          <a:bodyPr/>
          <a:lstStyle>
            <a:lvl1pPr>
              <a:defRPr sz="3840"/>
            </a:lvl1pPr>
            <a:lvl2pPr>
              <a:defRPr sz="3360"/>
            </a:lvl2pPr>
            <a:lvl3pPr>
              <a:defRPr sz="288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D29FEE7-1093-48F1-6596-5FE8BAC3B8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07746" y="2468880"/>
            <a:ext cx="4718684" cy="4573906"/>
          </a:xfrm>
        </p:spPr>
        <p:txBody>
          <a:bodyPr/>
          <a:lstStyle>
            <a:lvl1pPr marL="0" indent="0">
              <a:buNone/>
              <a:defRPr sz="1920"/>
            </a:lvl1pPr>
            <a:lvl2pPr marL="548618" indent="0">
              <a:buNone/>
              <a:defRPr sz="1680"/>
            </a:lvl2pPr>
            <a:lvl3pPr marL="1097236" indent="0">
              <a:buNone/>
              <a:defRPr sz="1440"/>
            </a:lvl3pPr>
            <a:lvl4pPr marL="1645854" indent="0">
              <a:buNone/>
              <a:defRPr sz="1200"/>
            </a:lvl4pPr>
            <a:lvl5pPr marL="2194472" indent="0">
              <a:buNone/>
              <a:defRPr sz="1200"/>
            </a:lvl5pPr>
            <a:lvl6pPr marL="2743091" indent="0">
              <a:buNone/>
              <a:defRPr sz="1200"/>
            </a:lvl6pPr>
            <a:lvl7pPr marL="3291708" indent="0">
              <a:buNone/>
              <a:defRPr sz="1200"/>
            </a:lvl7pPr>
            <a:lvl8pPr marL="3840326" indent="0">
              <a:buNone/>
              <a:defRPr sz="1200"/>
            </a:lvl8pPr>
            <a:lvl9pPr marL="4388945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EF8BC1-CEF3-4A85-9762-002577A9A5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1FEAC-3942-4E79-B049-3CEF7FADF8E2}" type="datetimeFigureOut">
              <a:rPr lang="en-US" smtClean="0"/>
              <a:t>1/26/2026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9819D6-5309-BF6A-1B2D-BAE500F625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7FEDA1F-344D-FA3C-F33B-12766EA154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91B92-A4D1-4655-AE1C-9622A0272A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3496072"/>
      </p:ext>
    </p:extLst>
  </p:cSld>
  <p:clrMapOvr>
    <a:masterClrMapping/>
  </p:clrMapOvr>
  <p:hf sldNum="0" hdr="0" ftr="0" dt="0"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12F644-44CB-5382-F51F-8FD32FE900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7746" y="548640"/>
            <a:ext cx="4718684" cy="1920240"/>
          </a:xfrm>
        </p:spPr>
        <p:txBody>
          <a:bodyPr anchor="b"/>
          <a:lstStyle>
            <a:lvl1pPr>
              <a:defRPr sz="384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3BD4E1C-106E-6AC3-3424-9CEEBF6F6F5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219826" y="1184912"/>
            <a:ext cx="7406640" cy="5848350"/>
          </a:xfrm>
        </p:spPr>
        <p:txBody>
          <a:bodyPr/>
          <a:lstStyle>
            <a:lvl1pPr marL="0" indent="0">
              <a:buNone/>
              <a:defRPr sz="3840"/>
            </a:lvl1pPr>
            <a:lvl2pPr marL="548618" indent="0">
              <a:buNone/>
              <a:defRPr sz="3360"/>
            </a:lvl2pPr>
            <a:lvl3pPr marL="1097236" indent="0">
              <a:buNone/>
              <a:defRPr sz="2880"/>
            </a:lvl3pPr>
            <a:lvl4pPr marL="1645854" indent="0">
              <a:buNone/>
              <a:defRPr sz="2400"/>
            </a:lvl4pPr>
            <a:lvl5pPr marL="2194472" indent="0">
              <a:buNone/>
              <a:defRPr sz="2400"/>
            </a:lvl5pPr>
            <a:lvl6pPr marL="2743091" indent="0">
              <a:buNone/>
              <a:defRPr sz="2400"/>
            </a:lvl6pPr>
            <a:lvl7pPr marL="3291708" indent="0">
              <a:buNone/>
              <a:defRPr sz="2400"/>
            </a:lvl7pPr>
            <a:lvl8pPr marL="3840326" indent="0">
              <a:buNone/>
              <a:defRPr sz="2400"/>
            </a:lvl8pPr>
            <a:lvl9pPr marL="4388945" indent="0">
              <a:buNone/>
              <a:defRPr sz="24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A7D4FC0-3087-0BAB-0AF4-96ABC5C471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07746" y="2468880"/>
            <a:ext cx="4718684" cy="4573906"/>
          </a:xfrm>
        </p:spPr>
        <p:txBody>
          <a:bodyPr/>
          <a:lstStyle>
            <a:lvl1pPr marL="0" indent="0">
              <a:buNone/>
              <a:defRPr sz="1920"/>
            </a:lvl1pPr>
            <a:lvl2pPr marL="548618" indent="0">
              <a:buNone/>
              <a:defRPr sz="1680"/>
            </a:lvl2pPr>
            <a:lvl3pPr marL="1097236" indent="0">
              <a:buNone/>
              <a:defRPr sz="1440"/>
            </a:lvl3pPr>
            <a:lvl4pPr marL="1645854" indent="0">
              <a:buNone/>
              <a:defRPr sz="1200"/>
            </a:lvl4pPr>
            <a:lvl5pPr marL="2194472" indent="0">
              <a:buNone/>
              <a:defRPr sz="1200"/>
            </a:lvl5pPr>
            <a:lvl6pPr marL="2743091" indent="0">
              <a:buNone/>
              <a:defRPr sz="1200"/>
            </a:lvl6pPr>
            <a:lvl7pPr marL="3291708" indent="0">
              <a:buNone/>
              <a:defRPr sz="1200"/>
            </a:lvl7pPr>
            <a:lvl8pPr marL="3840326" indent="0">
              <a:buNone/>
              <a:defRPr sz="1200"/>
            </a:lvl8pPr>
            <a:lvl9pPr marL="4388945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C23DE5-BDBA-8B07-49CC-70C159784C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1FEAC-3942-4E79-B049-3CEF7FADF8E2}" type="datetimeFigureOut">
              <a:rPr lang="en-US" smtClean="0"/>
              <a:t>1/26/2026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4D2F48F-55EF-264C-4BA3-E6E0B0B989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639FB1C-BE52-47AF-B958-289CD24E11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91B92-A4D1-4655-AE1C-9622A0272A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2316595"/>
      </p:ext>
    </p:extLst>
  </p:cSld>
  <p:clrMapOvr>
    <a:masterClrMapping/>
  </p:clrMapOvr>
  <p:hf sldNum="0" hdr="0" ftr="0" dt="0"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4155A8-092C-8ED8-F1E5-6B3D7EF2D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0255AF0-6F01-150B-4491-4EB845E8540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CE8AE0-6DE1-F88A-08D5-3AFF130578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1FEAC-3942-4E79-B049-3CEF7FADF8E2}" type="datetimeFigureOut">
              <a:rPr lang="en-US" smtClean="0"/>
              <a:t>1/26/2026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E598C8-DCFD-BB7F-7561-8263D1FB6A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BD4A79-BFE3-7DE0-A499-AE23DB7313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91B92-A4D1-4655-AE1C-9622A0272A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1446200"/>
      </p:ext>
    </p:extLst>
  </p:cSld>
  <p:clrMapOvr>
    <a:masterClrMapping/>
  </p:clrMapOvr>
  <p:hf sldNum="0" hdr="0" ftr="0" dt="0"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6C8630E-12D2-522E-EEE5-16AA07E6E1E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0469880" y="438150"/>
            <a:ext cx="3154680" cy="6974206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ACEA867-DAC2-5945-EBFF-F003C4BE968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005840" y="438150"/>
            <a:ext cx="9281160" cy="697420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361B8B-5C15-1449-B881-D6321A5F69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1FEAC-3942-4E79-B049-3CEF7FADF8E2}" type="datetimeFigureOut">
              <a:rPr lang="en-US" smtClean="0"/>
              <a:t>1/26/2026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D0FCDE-F643-B699-A320-D034D1FB88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7CDE51-8698-5601-7F21-8D1DACB3BB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91B92-A4D1-4655-AE1C-9622A0272A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3805769"/>
      </p:ext>
    </p:extLst>
  </p:cSld>
  <p:clrMapOvr>
    <a:masterClrMapping/>
  </p:clrMapOvr>
  <p:hf sldNum="0" hdr="0" ftr="0" dt="0"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2821679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6309059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9540739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7835476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896354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853C705-38A1-C249-223C-18201B1CF4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1FEAC-3942-4E79-B049-3CEF7FADF8E2}" type="datetimeFigureOut">
              <a:rPr lang="en-US" smtClean="0"/>
              <a:t>1/26/2026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4768CAA-C0CC-5E5B-FB27-1F85F27F35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77C922-3DE6-D5E0-B5A5-7F1F2FDD62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91B92-A4D1-4655-AE1C-9622A0272A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2927054"/>
      </p:ext>
    </p:extLst>
  </p:cSld>
  <p:clrMapOvr>
    <a:masterClrMapping/>
  </p:clrMapOvr>
  <p:hf sldNum="0" hdr="0" ftr="0" dt="0"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5323403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9201477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38272103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60636052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6174043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1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93435734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1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02975888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1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002179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1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4375784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1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19949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E98B92-73F7-EB60-E0C3-3B4D7DFCA0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7746" y="548640"/>
            <a:ext cx="4718684" cy="1920240"/>
          </a:xfrm>
        </p:spPr>
        <p:txBody>
          <a:bodyPr anchor="b"/>
          <a:lstStyle>
            <a:lvl1pPr>
              <a:defRPr sz="384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0575AA-1756-D110-DC7F-CE9E3B4D8D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19826" y="1184912"/>
            <a:ext cx="7406640" cy="5848350"/>
          </a:xfrm>
        </p:spPr>
        <p:txBody>
          <a:bodyPr/>
          <a:lstStyle>
            <a:lvl1pPr>
              <a:defRPr sz="3840"/>
            </a:lvl1pPr>
            <a:lvl2pPr>
              <a:defRPr sz="3360"/>
            </a:lvl2pPr>
            <a:lvl3pPr>
              <a:defRPr sz="288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D29FEE7-1093-48F1-6596-5FE8BAC3B8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07746" y="2468880"/>
            <a:ext cx="4718684" cy="4573906"/>
          </a:xfrm>
        </p:spPr>
        <p:txBody>
          <a:bodyPr/>
          <a:lstStyle>
            <a:lvl1pPr marL="0" indent="0">
              <a:buNone/>
              <a:defRPr sz="1920"/>
            </a:lvl1pPr>
            <a:lvl2pPr marL="548618" indent="0">
              <a:buNone/>
              <a:defRPr sz="1680"/>
            </a:lvl2pPr>
            <a:lvl3pPr marL="1097236" indent="0">
              <a:buNone/>
              <a:defRPr sz="1440"/>
            </a:lvl3pPr>
            <a:lvl4pPr marL="1645854" indent="0">
              <a:buNone/>
              <a:defRPr sz="1200"/>
            </a:lvl4pPr>
            <a:lvl5pPr marL="2194472" indent="0">
              <a:buNone/>
              <a:defRPr sz="1200"/>
            </a:lvl5pPr>
            <a:lvl6pPr marL="2743091" indent="0">
              <a:buNone/>
              <a:defRPr sz="1200"/>
            </a:lvl6pPr>
            <a:lvl7pPr marL="3291708" indent="0">
              <a:buNone/>
              <a:defRPr sz="1200"/>
            </a:lvl7pPr>
            <a:lvl8pPr marL="3840326" indent="0">
              <a:buNone/>
              <a:defRPr sz="1200"/>
            </a:lvl8pPr>
            <a:lvl9pPr marL="4388945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EF8BC1-CEF3-4A85-9762-002577A9A5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1FEAC-3942-4E79-B049-3CEF7FADF8E2}" type="datetimeFigureOut">
              <a:rPr lang="en-US" smtClean="0"/>
              <a:t>1/26/2026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9819D6-5309-BF6A-1B2D-BAE500F625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7FEDA1F-344D-FA3C-F33B-12766EA154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91B92-A4D1-4655-AE1C-9622A0272A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1516525"/>
      </p:ext>
    </p:extLst>
  </p:cSld>
  <p:clrMapOvr>
    <a:masterClrMapping/>
  </p:clrMapOvr>
  <p:hf sldNum="0" hdr="0" ftr="0" dt="0"/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1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5486940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1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6633238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1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4592402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1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00331526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2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54526074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99888026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/>
          </a:solidFill>
          <a:ln/>
        </p:spPr>
        <p:txBody>
          <a:bodyPr/>
          <a:lstStyle/>
          <a:p>
            <a:endParaRPr lang="en-US" sz="1800" dirty="0">
              <a:latin typeface="Arial" panose="020B0604020202020204" pitchFamily="34" charset="0"/>
            </a:endParaRPr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en-US" sz="180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6230900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  <p:extLst>
      <p:ext uri="{BB962C8B-B14F-4D97-AF65-F5344CB8AC3E}">
        <p14:creationId xmlns:p14="http://schemas.microsoft.com/office/powerpoint/2010/main" val="3835218156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  <p:extLst>
      <p:ext uri="{BB962C8B-B14F-4D97-AF65-F5344CB8AC3E}">
        <p14:creationId xmlns:p14="http://schemas.microsoft.com/office/powerpoint/2010/main" val="1219861309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  <p:extLst>
      <p:ext uri="{BB962C8B-B14F-4D97-AF65-F5344CB8AC3E}">
        <p14:creationId xmlns:p14="http://schemas.microsoft.com/office/powerpoint/2010/main" val="7092699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5.xml"/><Relationship Id="rId18" Type="http://schemas.openxmlformats.org/officeDocument/2006/relationships/slideLayout" Target="../slideLayouts/slideLayout30.xml"/><Relationship Id="rId26" Type="http://schemas.openxmlformats.org/officeDocument/2006/relationships/slideLayout" Target="../slideLayouts/slideLayout38.xml"/><Relationship Id="rId21" Type="http://schemas.openxmlformats.org/officeDocument/2006/relationships/slideLayout" Target="../slideLayouts/slideLayout33.xml"/><Relationship Id="rId34" Type="http://schemas.openxmlformats.org/officeDocument/2006/relationships/image" Target="../media/image2.png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5" Type="http://schemas.openxmlformats.org/officeDocument/2006/relationships/slideLayout" Target="../slideLayouts/slideLayout37.xml"/><Relationship Id="rId33" Type="http://schemas.openxmlformats.org/officeDocument/2006/relationships/theme" Target="../theme/theme2.xml"/><Relationship Id="rId38" Type="http://schemas.openxmlformats.org/officeDocument/2006/relationships/image" Target="../media/image4.png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20" Type="http://schemas.openxmlformats.org/officeDocument/2006/relationships/slideLayout" Target="../slideLayouts/slideLayout32.xml"/><Relationship Id="rId29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24" Type="http://schemas.openxmlformats.org/officeDocument/2006/relationships/slideLayout" Target="../slideLayouts/slideLayout36.xml"/><Relationship Id="rId32" Type="http://schemas.openxmlformats.org/officeDocument/2006/relationships/slideLayout" Target="../slideLayouts/slideLayout44.xml"/><Relationship Id="rId37" Type="http://schemas.openxmlformats.org/officeDocument/2006/relationships/customXml" Target="../ink/ink2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23" Type="http://schemas.openxmlformats.org/officeDocument/2006/relationships/slideLayout" Target="../slideLayouts/slideLayout35.xml"/><Relationship Id="rId28" Type="http://schemas.openxmlformats.org/officeDocument/2006/relationships/slideLayout" Target="../slideLayouts/slideLayout40.xml"/><Relationship Id="rId36" Type="http://schemas.openxmlformats.org/officeDocument/2006/relationships/image" Target="../media/image3.png"/><Relationship Id="rId10" Type="http://schemas.openxmlformats.org/officeDocument/2006/relationships/slideLayout" Target="../slideLayouts/slideLayout22.xml"/><Relationship Id="rId19" Type="http://schemas.openxmlformats.org/officeDocument/2006/relationships/slideLayout" Target="../slideLayouts/slideLayout31.xml"/><Relationship Id="rId31" Type="http://schemas.openxmlformats.org/officeDocument/2006/relationships/slideLayout" Target="../slideLayouts/slideLayout43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Relationship Id="rId22" Type="http://schemas.openxmlformats.org/officeDocument/2006/relationships/slideLayout" Target="../slideLayouts/slideLayout34.xml"/><Relationship Id="rId27" Type="http://schemas.openxmlformats.org/officeDocument/2006/relationships/slideLayout" Target="../slideLayouts/slideLayout39.xml"/><Relationship Id="rId30" Type="http://schemas.openxmlformats.org/officeDocument/2006/relationships/slideLayout" Target="../slideLayouts/slideLayout42.xml"/><Relationship Id="rId35" Type="http://schemas.openxmlformats.org/officeDocument/2006/relationships/customXml" Target="../ink/ink1.xml"/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slideLayout" Target="../slideLayouts/slideLayout57.xml"/><Relationship Id="rId18" Type="http://schemas.openxmlformats.org/officeDocument/2006/relationships/slideLayout" Target="../slideLayouts/slideLayout6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17" Type="http://schemas.openxmlformats.org/officeDocument/2006/relationships/slideLayout" Target="../slideLayouts/slideLayout61.xml"/><Relationship Id="rId2" Type="http://schemas.openxmlformats.org/officeDocument/2006/relationships/slideLayout" Target="../slideLayouts/slideLayout46.xml"/><Relationship Id="rId16" Type="http://schemas.openxmlformats.org/officeDocument/2006/relationships/slideLayout" Target="../slideLayouts/slideLayout60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5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54.xml"/><Relationship Id="rId19" Type="http://schemas.openxmlformats.org/officeDocument/2006/relationships/theme" Target="../theme/theme3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slideLayout" Target="../slideLayouts/slideLayout58.xml"/></Relationships>
</file>

<file path=ppt/slideMasters/_rels/slideMaster4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75.xml"/><Relationship Id="rId18" Type="http://schemas.openxmlformats.org/officeDocument/2006/relationships/slideLayout" Target="../slideLayouts/slideLayout80.xml"/><Relationship Id="rId26" Type="http://schemas.openxmlformats.org/officeDocument/2006/relationships/slideLayout" Target="../slideLayouts/slideLayout88.xml"/><Relationship Id="rId21" Type="http://schemas.openxmlformats.org/officeDocument/2006/relationships/slideLayout" Target="../slideLayouts/slideLayout83.xml"/><Relationship Id="rId34" Type="http://schemas.openxmlformats.org/officeDocument/2006/relationships/image" Target="../media/image2.png"/><Relationship Id="rId7" Type="http://schemas.openxmlformats.org/officeDocument/2006/relationships/slideLayout" Target="../slideLayouts/slideLayout69.xml"/><Relationship Id="rId12" Type="http://schemas.openxmlformats.org/officeDocument/2006/relationships/slideLayout" Target="../slideLayouts/slideLayout74.xml"/><Relationship Id="rId17" Type="http://schemas.openxmlformats.org/officeDocument/2006/relationships/slideLayout" Target="../slideLayouts/slideLayout79.xml"/><Relationship Id="rId25" Type="http://schemas.openxmlformats.org/officeDocument/2006/relationships/slideLayout" Target="../slideLayouts/slideLayout87.xml"/><Relationship Id="rId33" Type="http://schemas.openxmlformats.org/officeDocument/2006/relationships/theme" Target="../theme/theme4.xml"/><Relationship Id="rId38" Type="http://schemas.openxmlformats.org/officeDocument/2006/relationships/image" Target="../media/image4.png"/><Relationship Id="rId2" Type="http://schemas.openxmlformats.org/officeDocument/2006/relationships/slideLayout" Target="../slideLayouts/slideLayout64.xml"/><Relationship Id="rId16" Type="http://schemas.openxmlformats.org/officeDocument/2006/relationships/slideLayout" Target="../slideLayouts/slideLayout78.xml"/><Relationship Id="rId20" Type="http://schemas.openxmlformats.org/officeDocument/2006/relationships/slideLayout" Target="../slideLayouts/slideLayout82.xml"/><Relationship Id="rId29" Type="http://schemas.openxmlformats.org/officeDocument/2006/relationships/slideLayout" Target="../slideLayouts/slideLayout91.xml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11" Type="http://schemas.openxmlformats.org/officeDocument/2006/relationships/slideLayout" Target="../slideLayouts/slideLayout73.xml"/><Relationship Id="rId24" Type="http://schemas.openxmlformats.org/officeDocument/2006/relationships/slideLayout" Target="../slideLayouts/slideLayout86.xml"/><Relationship Id="rId32" Type="http://schemas.openxmlformats.org/officeDocument/2006/relationships/slideLayout" Target="../slideLayouts/slideLayout94.xml"/><Relationship Id="rId37" Type="http://schemas.openxmlformats.org/officeDocument/2006/relationships/customXml" Target="../ink/ink6.xml"/><Relationship Id="rId5" Type="http://schemas.openxmlformats.org/officeDocument/2006/relationships/slideLayout" Target="../slideLayouts/slideLayout67.xml"/><Relationship Id="rId15" Type="http://schemas.openxmlformats.org/officeDocument/2006/relationships/slideLayout" Target="../slideLayouts/slideLayout77.xml"/><Relationship Id="rId23" Type="http://schemas.openxmlformats.org/officeDocument/2006/relationships/slideLayout" Target="../slideLayouts/slideLayout85.xml"/><Relationship Id="rId28" Type="http://schemas.openxmlformats.org/officeDocument/2006/relationships/slideLayout" Target="../slideLayouts/slideLayout90.xml"/><Relationship Id="rId36" Type="http://schemas.openxmlformats.org/officeDocument/2006/relationships/image" Target="../media/image3.png"/><Relationship Id="rId10" Type="http://schemas.openxmlformats.org/officeDocument/2006/relationships/slideLayout" Target="../slideLayouts/slideLayout72.xml"/><Relationship Id="rId19" Type="http://schemas.openxmlformats.org/officeDocument/2006/relationships/slideLayout" Target="../slideLayouts/slideLayout81.xml"/><Relationship Id="rId31" Type="http://schemas.openxmlformats.org/officeDocument/2006/relationships/slideLayout" Target="../slideLayouts/slideLayout93.xml"/><Relationship Id="rId4" Type="http://schemas.openxmlformats.org/officeDocument/2006/relationships/slideLayout" Target="../slideLayouts/slideLayout66.xml"/><Relationship Id="rId9" Type="http://schemas.openxmlformats.org/officeDocument/2006/relationships/slideLayout" Target="../slideLayouts/slideLayout71.xml"/><Relationship Id="rId14" Type="http://schemas.openxmlformats.org/officeDocument/2006/relationships/slideLayout" Target="../slideLayouts/slideLayout76.xml"/><Relationship Id="rId22" Type="http://schemas.openxmlformats.org/officeDocument/2006/relationships/slideLayout" Target="../slideLayouts/slideLayout84.xml"/><Relationship Id="rId27" Type="http://schemas.openxmlformats.org/officeDocument/2006/relationships/slideLayout" Target="../slideLayouts/slideLayout89.xml"/><Relationship Id="rId30" Type="http://schemas.openxmlformats.org/officeDocument/2006/relationships/slideLayout" Target="../slideLayouts/slideLayout92.xml"/><Relationship Id="rId35" Type="http://schemas.openxmlformats.org/officeDocument/2006/relationships/customXml" Target="../ink/ink5.xml"/><Relationship Id="rId8" Type="http://schemas.openxmlformats.org/officeDocument/2006/relationships/slideLayout" Target="../slideLayouts/slideLayout70.xml"/><Relationship Id="rId3" Type="http://schemas.openxmlformats.org/officeDocument/2006/relationships/slideLayout" Target="../slideLayouts/slideLayout6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2.xml"/><Relationship Id="rId13" Type="http://schemas.openxmlformats.org/officeDocument/2006/relationships/slideLayout" Target="../slideLayouts/slideLayout107.xml"/><Relationship Id="rId18" Type="http://schemas.openxmlformats.org/officeDocument/2006/relationships/slideLayout" Target="../slideLayouts/slideLayout112.xml"/><Relationship Id="rId3" Type="http://schemas.openxmlformats.org/officeDocument/2006/relationships/slideLayout" Target="../slideLayouts/slideLayout97.xml"/><Relationship Id="rId7" Type="http://schemas.openxmlformats.org/officeDocument/2006/relationships/slideLayout" Target="../slideLayouts/slideLayout101.xml"/><Relationship Id="rId12" Type="http://schemas.openxmlformats.org/officeDocument/2006/relationships/slideLayout" Target="../slideLayouts/slideLayout106.xml"/><Relationship Id="rId17" Type="http://schemas.openxmlformats.org/officeDocument/2006/relationships/slideLayout" Target="../slideLayouts/slideLayout111.xml"/><Relationship Id="rId2" Type="http://schemas.openxmlformats.org/officeDocument/2006/relationships/slideLayout" Target="../slideLayouts/slideLayout96.xml"/><Relationship Id="rId16" Type="http://schemas.openxmlformats.org/officeDocument/2006/relationships/slideLayout" Target="../slideLayouts/slideLayout110.xml"/><Relationship Id="rId1" Type="http://schemas.openxmlformats.org/officeDocument/2006/relationships/slideLayout" Target="../slideLayouts/slideLayout95.xml"/><Relationship Id="rId6" Type="http://schemas.openxmlformats.org/officeDocument/2006/relationships/slideLayout" Target="../slideLayouts/slideLayout100.xml"/><Relationship Id="rId11" Type="http://schemas.openxmlformats.org/officeDocument/2006/relationships/slideLayout" Target="../slideLayouts/slideLayout105.xml"/><Relationship Id="rId5" Type="http://schemas.openxmlformats.org/officeDocument/2006/relationships/slideLayout" Target="../slideLayouts/slideLayout99.xml"/><Relationship Id="rId15" Type="http://schemas.openxmlformats.org/officeDocument/2006/relationships/slideLayout" Target="../slideLayouts/slideLayout109.xml"/><Relationship Id="rId10" Type="http://schemas.openxmlformats.org/officeDocument/2006/relationships/slideLayout" Target="../slideLayouts/slideLayout104.xml"/><Relationship Id="rId19" Type="http://schemas.openxmlformats.org/officeDocument/2006/relationships/theme" Target="../theme/theme5.xml"/><Relationship Id="rId4" Type="http://schemas.openxmlformats.org/officeDocument/2006/relationships/slideLayout" Target="../slideLayouts/slideLayout98.xml"/><Relationship Id="rId9" Type="http://schemas.openxmlformats.org/officeDocument/2006/relationships/slideLayout" Target="../slideLayouts/slideLayout103.xml"/><Relationship Id="rId14" Type="http://schemas.openxmlformats.org/officeDocument/2006/relationships/slideLayout" Target="../slideLayouts/slideLayout10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D270773-52E5-6FAB-316B-FDF9598334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5840" y="438150"/>
            <a:ext cx="12618720" cy="15906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338ABB-DECF-882B-C1EC-5A6E9F9B30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05840" y="2190750"/>
            <a:ext cx="12618720" cy="52216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7C0179-A405-CC68-6200-776C8828BA7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05840" y="7627622"/>
            <a:ext cx="3291840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4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721FEAC-3942-4E79-B049-3CEF7FADF8E2}" type="datetimeFigureOut">
              <a:rPr lang="en-US" smtClean="0"/>
              <a:t>1/26/2026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49B968-0F8D-C564-404B-64CD9F512A7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846320" y="7627622"/>
            <a:ext cx="4937760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4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CD40A3-D70B-2C1C-1503-8F81FAB7016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332720" y="7627622"/>
            <a:ext cx="3291840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4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2291B92-A4D1-4655-AE1C-9622A0272A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3747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</p:sldLayoutIdLst>
  <p:hf sldNum="0" hdr="0" ftr="0" dt="0"/>
  <p:txStyles>
    <p:titleStyle>
      <a:lvl1pPr algn="l" defTabSz="1097236" rtl="0" eaLnBrk="1" latinLnBrk="0" hangingPunct="1">
        <a:lnSpc>
          <a:spcPct val="90000"/>
        </a:lnSpc>
        <a:spcBef>
          <a:spcPct val="0"/>
        </a:spcBef>
        <a:buNone/>
        <a:defRPr sz="528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4309" indent="-274309" algn="l" defTabSz="1097236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3360" kern="1200">
          <a:solidFill>
            <a:schemeClr val="tx1"/>
          </a:solidFill>
          <a:latin typeface="+mn-lt"/>
          <a:ea typeface="+mn-ea"/>
          <a:cs typeface="+mn-cs"/>
        </a:defRPr>
      </a:lvl1pPr>
      <a:lvl2pPr marL="822928" indent="-274309" algn="l" defTabSz="1097236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880" kern="1200">
          <a:solidFill>
            <a:schemeClr val="tx1"/>
          </a:solidFill>
          <a:latin typeface="+mn-lt"/>
          <a:ea typeface="+mn-ea"/>
          <a:cs typeface="+mn-cs"/>
        </a:defRPr>
      </a:lvl2pPr>
      <a:lvl3pPr marL="1371545" indent="-274309" algn="l" defTabSz="1097236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920163" indent="-274309" algn="l" defTabSz="1097236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468782" indent="-274309" algn="l" defTabSz="1097236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3017399" indent="-274309" algn="l" defTabSz="1097236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566017" indent="-274309" algn="l" defTabSz="1097236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4114636" indent="-274309" algn="l" defTabSz="1097236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663254" indent="-274309" algn="l" defTabSz="1097236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97236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1pPr>
      <a:lvl2pPr marL="548618" algn="l" defTabSz="1097236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2pPr>
      <a:lvl3pPr marL="1097236" algn="l" defTabSz="1097236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3pPr>
      <a:lvl4pPr marL="1645854" algn="l" defTabSz="1097236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194472" algn="l" defTabSz="1097236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2743091" algn="l" defTabSz="1097236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291708" algn="l" defTabSz="1097236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3840326" algn="l" defTabSz="1097236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388945" algn="l" defTabSz="1097236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D270773-52E5-6FAB-316B-FDF9598334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5840" y="438150"/>
            <a:ext cx="12618720" cy="15906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338ABB-DECF-882B-C1EC-5A6E9F9B30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05840" y="2190750"/>
            <a:ext cx="12618720" cy="52216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7C0179-A405-CC68-6200-776C8828BA7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05840" y="7627622"/>
            <a:ext cx="3291840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4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721FEAC-3942-4E79-B049-3CEF7FADF8E2}" type="datetimeFigureOut">
              <a:rPr lang="en-US" smtClean="0"/>
              <a:t>1/26/2026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49B968-0F8D-C564-404B-64CD9F512A7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846320" y="7627622"/>
            <a:ext cx="4937760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4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CD40A3-D70B-2C1C-1503-8F81FAB7016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332720" y="7627622"/>
            <a:ext cx="3291840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4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2291B92-A4D1-4655-AE1C-9622A0272A92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1C3F88B-60E0-6425-CC7D-764CB6F08DE2}"/>
              </a:ext>
            </a:extLst>
          </p:cNvPr>
          <p:cNvSpPr txBox="1"/>
          <p:nvPr/>
        </p:nvSpPr>
        <p:spPr>
          <a:xfrm>
            <a:off x="2094229" y="7698026"/>
            <a:ext cx="12192000" cy="443198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sz="2280" dirty="0">
                <a:solidFill>
                  <a:srgbClr val="5F5F5F"/>
                </a:solidFill>
              </a:rPr>
              <a:t>📞 860-776-3306    ✉️ RGE4Help@gmail.com    🌐 www.redglenelectronics.com</a:t>
            </a:r>
          </a:p>
        </p:txBody>
      </p:sp>
      <p:pic>
        <p:nvPicPr>
          <p:cNvPr id="8" name="Picture 7" descr="A blue square with white text and icons&#10;&#10;AI-generated content may be incorrect.">
            <a:extLst>
              <a:ext uri="{FF2B5EF4-FFF2-40B4-BE49-F238E27FC236}">
                <a16:creationId xmlns:a16="http://schemas.microsoft.com/office/drawing/2014/main" id="{10ACB782-E59B-0929-DABB-FA7EA1CFA4AA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913" y="7616285"/>
            <a:ext cx="465378" cy="465378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5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7CDA0711-A5E8-36C2-63CD-FA8F53E27692}"/>
                  </a:ext>
                </a:extLst>
              </p14:cNvPr>
              <p14:cNvContentPartPr/>
              <p14:nvPr/>
            </p14:nvContentPartPr>
            <p14:xfrm>
              <a:off x="31464" y="190899"/>
              <a:ext cx="14567472" cy="54863"/>
            </p14:xfrm>
          </p:contentPart>
        </mc:Choice>
        <mc:Fallback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7CDA0711-A5E8-36C2-63CD-FA8F53E27692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20304" y="179710"/>
                <a:ext cx="14589432" cy="76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7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B2366F9E-ACBC-7280-F38B-79AE28D23508}"/>
                  </a:ext>
                </a:extLst>
              </p14:cNvPr>
              <p14:cNvContentPartPr/>
              <p14:nvPr/>
            </p14:nvContentPartPr>
            <p14:xfrm>
              <a:off x="3886819" y="6508675"/>
              <a:ext cx="11232" cy="2160"/>
            </p14:xfrm>
          </p:contentPart>
        </mc:Choice>
        <mc:Fallback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B2366F9E-ACBC-7280-F38B-79AE28D23508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3877761" y="6499675"/>
                <a:ext cx="28986" cy="198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5507161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  <p:sldLayoutId id="2147483717" r:id="rId12"/>
    <p:sldLayoutId id="2147483718" r:id="rId13"/>
    <p:sldLayoutId id="2147483719" r:id="rId14"/>
    <p:sldLayoutId id="2147483720" r:id="rId15"/>
    <p:sldLayoutId id="2147483721" r:id="rId16"/>
    <p:sldLayoutId id="2147483722" r:id="rId17"/>
    <p:sldLayoutId id="2147483723" r:id="rId18"/>
    <p:sldLayoutId id="2147483724" r:id="rId19"/>
    <p:sldLayoutId id="2147483725" r:id="rId20"/>
    <p:sldLayoutId id="2147483726" r:id="rId21"/>
    <p:sldLayoutId id="2147483727" r:id="rId22"/>
    <p:sldLayoutId id="2147483728" r:id="rId23"/>
    <p:sldLayoutId id="2147483729" r:id="rId24"/>
    <p:sldLayoutId id="2147483730" r:id="rId25"/>
    <p:sldLayoutId id="2147483731" r:id="rId26"/>
    <p:sldLayoutId id="2147483732" r:id="rId27"/>
    <p:sldLayoutId id="2147483733" r:id="rId28"/>
    <p:sldLayoutId id="2147483734" r:id="rId29"/>
    <p:sldLayoutId id="2147483735" r:id="rId30"/>
    <p:sldLayoutId id="2147483736" r:id="rId31"/>
    <p:sldLayoutId id="2147483737" r:id="rId32"/>
  </p:sldLayoutIdLst>
  <p:hf sldNum="0" hdr="0" ftr="0" dt="0"/>
  <p:txStyles>
    <p:titleStyle>
      <a:lvl1pPr algn="l" defTabSz="1097236" rtl="0" eaLnBrk="1" latinLnBrk="0" hangingPunct="1">
        <a:lnSpc>
          <a:spcPct val="90000"/>
        </a:lnSpc>
        <a:spcBef>
          <a:spcPct val="0"/>
        </a:spcBef>
        <a:buNone/>
        <a:defRPr sz="528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4309" indent="-274309" algn="l" defTabSz="1097236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3360" kern="1200">
          <a:solidFill>
            <a:schemeClr val="tx1"/>
          </a:solidFill>
          <a:latin typeface="+mn-lt"/>
          <a:ea typeface="+mn-ea"/>
          <a:cs typeface="+mn-cs"/>
        </a:defRPr>
      </a:lvl1pPr>
      <a:lvl2pPr marL="822928" indent="-274309" algn="l" defTabSz="1097236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880" kern="1200">
          <a:solidFill>
            <a:schemeClr val="tx1"/>
          </a:solidFill>
          <a:latin typeface="+mn-lt"/>
          <a:ea typeface="+mn-ea"/>
          <a:cs typeface="+mn-cs"/>
        </a:defRPr>
      </a:lvl2pPr>
      <a:lvl3pPr marL="1371545" indent="-274309" algn="l" defTabSz="1097236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920163" indent="-274309" algn="l" defTabSz="1097236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468782" indent="-274309" algn="l" defTabSz="1097236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3017399" indent="-274309" algn="l" defTabSz="1097236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566017" indent="-274309" algn="l" defTabSz="1097236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4114636" indent="-274309" algn="l" defTabSz="1097236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663254" indent="-274309" algn="l" defTabSz="1097236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97236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1pPr>
      <a:lvl2pPr marL="548618" algn="l" defTabSz="1097236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2pPr>
      <a:lvl3pPr marL="1097236" algn="l" defTabSz="1097236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3pPr>
      <a:lvl4pPr marL="1645854" algn="l" defTabSz="1097236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194472" algn="l" defTabSz="1097236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2743091" algn="l" defTabSz="1097236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291708" algn="l" defTabSz="1097236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3840326" algn="l" defTabSz="1097236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388945" algn="l" defTabSz="1097236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911071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  <p:sldLayoutId id="2147483750" r:id="rId12"/>
    <p:sldLayoutId id="2147483751" r:id="rId13"/>
    <p:sldLayoutId id="2147483752" r:id="rId14"/>
    <p:sldLayoutId id="2147483753" r:id="rId15"/>
    <p:sldLayoutId id="2147483754" r:id="rId16"/>
    <p:sldLayoutId id="2147483755" r:id="rId17"/>
    <p:sldLayoutId id="2147483756" r:id="rId18"/>
  </p:sldLayoutIdLst>
  <p:hf sldNum="0" hdr="0" ftr="0" dt="0"/>
  <p:txStyles>
    <p:titleStyle>
      <a:lvl1pPr algn="ctr" defTabSz="914364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87" indent="-342887" algn="l" defTabSz="91436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20" indent="-285738" algn="l" defTabSz="914364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54" indent="-228590" algn="l" defTabSz="914364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36" indent="-228590" algn="l" defTabSz="914364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17" indent="-228590" algn="l" defTabSz="914364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99" indent="-228590" algn="l" defTabSz="91436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81" indent="-228590" algn="l" defTabSz="91436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63" indent="-228590" algn="l" defTabSz="91436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44" indent="-228590" algn="l" defTabSz="91436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2" algn="l" defTabSz="9143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64" algn="l" defTabSz="9143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45" algn="l" defTabSz="9143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27" algn="l" defTabSz="9143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09" algn="l" defTabSz="9143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91" algn="l" defTabSz="9143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72" algn="l" defTabSz="9143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54" algn="l" defTabSz="9143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D270773-52E5-6FAB-316B-FDF9598334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5840" y="438150"/>
            <a:ext cx="12618720" cy="15906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338ABB-DECF-882B-C1EC-5A6E9F9B30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05840" y="2190750"/>
            <a:ext cx="12618720" cy="52216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7C0179-A405-CC68-6200-776C8828BA7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05840" y="7627622"/>
            <a:ext cx="3291840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4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721FEAC-3942-4E79-B049-3CEF7FADF8E2}" type="datetimeFigureOut">
              <a:rPr lang="en-US" smtClean="0"/>
              <a:t>1/26/2026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49B968-0F8D-C564-404B-64CD9F512A7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846320" y="7627622"/>
            <a:ext cx="4937760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4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CD40A3-D70B-2C1C-1503-8F81FAB7016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332720" y="7627622"/>
            <a:ext cx="3291840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4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2291B92-A4D1-4655-AE1C-9622A0272A92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1C3F88B-60E0-6425-CC7D-764CB6F08DE2}"/>
              </a:ext>
            </a:extLst>
          </p:cNvPr>
          <p:cNvSpPr txBox="1"/>
          <p:nvPr/>
        </p:nvSpPr>
        <p:spPr>
          <a:xfrm>
            <a:off x="2094229" y="7698026"/>
            <a:ext cx="12192000" cy="443198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sz="2280" dirty="0">
                <a:solidFill>
                  <a:srgbClr val="5F5F5F"/>
                </a:solidFill>
              </a:rPr>
              <a:t>📞 860-776-3306    ✉️ RGE4Help@gmail.com    🌐 www.redglenelectronics.com</a:t>
            </a:r>
          </a:p>
        </p:txBody>
      </p:sp>
      <p:pic>
        <p:nvPicPr>
          <p:cNvPr id="8" name="Picture 7" descr="A blue square with white text and icons&#10;&#10;AI-generated content may be incorrect.">
            <a:extLst>
              <a:ext uri="{FF2B5EF4-FFF2-40B4-BE49-F238E27FC236}">
                <a16:creationId xmlns:a16="http://schemas.microsoft.com/office/drawing/2014/main" id="{10ACB782-E59B-0929-DABB-FA7EA1CFA4AA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913" y="7616285"/>
            <a:ext cx="465378" cy="465378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5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7CDA0711-A5E8-36C2-63CD-FA8F53E27692}"/>
                  </a:ext>
                </a:extLst>
              </p14:cNvPr>
              <p14:cNvContentPartPr/>
              <p14:nvPr/>
            </p14:nvContentPartPr>
            <p14:xfrm>
              <a:off x="31464" y="190899"/>
              <a:ext cx="14567472" cy="54863"/>
            </p14:xfrm>
          </p:contentPart>
        </mc:Choice>
        <mc:Fallback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7CDA0711-A5E8-36C2-63CD-FA8F53E27692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20304" y="179710"/>
                <a:ext cx="14589432" cy="76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7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B2366F9E-ACBC-7280-F38B-79AE28D23508}"/>
                  </a:ext>
                </a:extLst>
              </p14:cNvPr>
              <p14:cNvContentPartPr/>
              <p14:nvPr/>
            </p14:nvContentPartPr>
            <p14:xfrm>
              <a:off x="3886819" y="6508675"/>
              <a:ext cx="11232" cy="2160"/>
            </p14:xfrm>
          </p:contentPart>
        </mc:Choice>
        <mc:Fallback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B2366F9E-ACBC-7280-F38B-79AE28D23508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3877761" y="6499675"/>
                <a:ext cx="28986" cy="198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7730922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1" r:id="rId4"/>
    <p:sldLayoutId id="2147483762" r:id="rId5"/>
    <p:sldLayoutId id="2147483763" r:id="rId6"/>
    <p:sldLayoutId id="2147483764" r:id="rId7"/>
    <p:sldLayoutId id="2147483765" r:id="rId8"/>
    <p:sldLayoutId id="2147483766" r:id="rId9"/>
    <p:sldLayoutId id="2147483767" r:id="rId10"/>
    <p:sldLayoutId id="2147483768" r:id="rId11"/>
    <p:sldLayoutId id="2147483769" r:id="rId12"/>
    <p:sldLayoutId id="2147483770" r:id="rId13"/>
    <p:sldLayoutId id="2147483771" r:id="rId14"/>
    <p:sldLayoutId id="2147483772" r:id="rId15"/>
    <p:sldLayoutId id="2147483773" r:id="rId16"/>
    <p:sldLayoutId id="2147483774" r:id="rId17"/>
    <p:sldLayoutId id="2147483775" r:id="rId18"/>
    <p:sldLayoutId id="2147483776" r:id="rId19"/>
    <p:sldLayoutId id="2147483777" r:id="rId20"/>
    <p:sldLayoutId id="2147483778" r:id="rId21"/>
    <p:sldLayoutId id="2147483779" r:id="rId22"/>
    <p:sldLayoutId id="2147483780" r:id="rId23"/>
    <p:sldLayoutId id="2147483781" r:id="rId24"/>
    <p:sldLayoutId id="2147483782" r:id="rId25"/>
    <p:sldLayoutId id="2147483783" r:id="rId26"/>
    <p:sldLayoutId id="2147483784" r:id="rId27"/>
    <p:sldLayoutId id="2147483785" r:id="rId28"/>
    <p:sldLayoutId id="2147483786" r:id="rId29"/>
    <p:sldLayoutId id="2147483787" r:id="rId30"/>
    <p:sldLayoutId id="2147483788" r:id="rId31"/>
    <p:sldLayoutId id="2147483789" r:id="rId32"/>
  </p:sldLayoutIdLst>
  <p:hf sldNum="0" hdr="0" ftr="0" dt="0"/>
  <p:txStyles>
    <p:titleStyle>
      <a:lvl1pPr algn="l" defTabSz="1097236" rtl="0" eaLnBrk="1" latinLnBrk="0" hangingPunct="1">
        <a:lnSpc>
          <a:spcPct val="90000"/>
        </a:lnSpc>
        <a:spcBef>
          <a:spcPct val="0"/>
        </a:spcBef>
        <a:buNone/>
        <a:defRPr sz="528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4309" indent="-274309" algn="l" defTabSz="1097236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3360" kern="1200">
          <a:solidFill>
            <a:schemeClr val="tx1"/>
          </a:solidFill>
          <a:latin typeface="+mn-lt"/>
          <a:ea typeface="+mn-ea"/>
          <a:cs typeface="+mn-cs"/>
        </a:defRPr>
      </a:lvl1pPr>
      <a:lvl2pPr marL="822928" indent="-274309" algn="l" defTabSz="1097236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880" kern="1200">
          <a:solidFill>
            <a:schemeClr val="tx1"/>
          </a:solidFill>
          <a:latin typeface="+mn-lt"/>
          <a:ea typeface="+mn-ea"/>
          <a:cs typeface="+mn-cs"/>
        </a:defRPr>
      </a:lvl2pPr>
      <a:lvl3pPr marL="1371545" indent="-274309" algn="l" defTabSz="1097236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920163" indent="-274309" algn="l" defTabSz="1097236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468782" indent="-274309" algn="l" defTabSz="1097236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3017399" indent="-274309" algn="l" defTabSz="1097236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566017" indent="-274309" algn="l" defTabSz="1097236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4114636" indent="-274309" algn="l" defTabSz="1097236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663254" indent="-274309" algn="l" defTabSz="1097236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97236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1pPr>
      <a:lvl2pPr marL="548618" algn="l" defTabSz="1097236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2pPr>
      <a:lvl3pPr marL="1097236" algn="l" defTabSz="1097236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3pPr>
      <a:lvl4pPr marL="1645854" algn="l" defTabSz="1097236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194472" algn="l" defTabSz="1097236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2743091" algn="l" defTabSz="1097236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291708" algn="l" defTabSz="1097236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3840326" algn="l" defTabSz="1097236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388945" algn="l" defTabSz="1097236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202217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1" r:id="rId1"/>
    <p:sldLayoutId id="2147483792" r:id="rId2"/>
    <p:sldLayoutId id="2147483793" r:id="rId3"/>
    <p:sldLayoutId id="2147483794" r:id="rId4"/>
    <p:sldLayoutId id="2147483795" r:id="rId5"/>
    <p:sldLayoutId id="2147483796" r:id="rId6"/>
    <p:sldLayoutId id="2147483797" r:id="rId7"/>
    <p:sldLayoutId id="2147483798" r:id="rId8"/>
    <p:sldLayoutId id="2147483799" r:id="rId9"/>
    <p:sldLayoutId id="2147483800" r:id="rId10"/>
    <p:sldLayoutId id="2147483801" r:id="rId11"/>
    <p:sldLayoutId id="2147483802" r:id="rId12"/>
    <p:sldLayoutId id="2147483803" r:id="rId13"/>
    <p:sldLayoutId id="2147483804" r:id="rId14"/>
    <p:sldLayoutId id="2147483805" r:id="rId15"/>
    <p:sldLayoutId id="2147483806" r:id="rId16"/>
    <p:sldLayoutId id="2147483807" r:id="rId17"/>
    <p:sldLayoutId id="2147483808" r:id="rId18"/>
  </p:sldLayoutIdLst>
  <p:hf sldNum="0" hdr="0" ftr="0" dt="0"/>
  <p:txStyles>
    <p:titleStyle>
      <a:lvl1pPr algn="ctr" defTabSz="914364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87" indent="-342887" algn="l" defTabSz="91436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20" indent="-285738" algn="l" defTabSz="914364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54" indent="-228590" algn="l" defTabSz="914364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36" indent="-228590" algn="l" defTabSz="914364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17" indent="-228590" algn="l" defTabSz="914364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99" indent="-228590" algn="l" defTabSz="91436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81" indent="-228590" algn="l" defTabSz="91436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63" indent="-228590" algn="l" defTabSz="91436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44" indent="-228590" algn="l" defTabSz="91436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2" algn="l" defTabSz="9143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64" algn="l" defTabSz="9143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45" algn="l" defTabSz="9143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27" algn="l" defTabSz="9143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09" algn="l" defTabSz="9143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91" algn="l" defTabSz="9143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72" algn="l" defTabSz="9143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54" algn="l" defTabSz="9143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3.xml"/><Relationship Id="rId6" Type="http://schemas.openxmlformats.org/officeDocument/2006/relationships/image" Target="../media/image23.svg"/><Relationship Id="rId5" Type="http://schemas.openxmlformats.org/officeDocument/2006/relationships/image" Target="../media/image22.png"/><Relationship Id="rId4" Type="http://schemas.openxmlformats.org/officeDocument/2006/relationships/image" Target="../media/image21.sv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5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6.xml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8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sv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9.xml"/><Relationship Id="rId6" Type="http://schemas.openxmlformats.org/officeDocument/2006/relationships/image" Target="../media/image35.svg"/><Relationship Id="rId5" Type="http://schemas.openxmlformats.org/officeDocument/2006/relationships/image" Target="../media/image34.png"/><Relationship Id="rId4" Type="http://schemas.openxmlformats.org/officeDocument/2006/relationships/image" Target="../media/image33.sv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2.sv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91.xml"/><Relationship Id="rId6" Type="http://schemas.openxmlformats.org/officeDocument/2006/relationships/image" Target="../media/image41.png"/><Relationship Id="rId5" Type="http://schemas.openxmlformats.org/officeDocument/2006/relationships/image" Target="../media/image40.svg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92.xml"/><Relationship Id="rId4" Type="http://schemas.openxmlformats.org/officeDocument/2006/relationships/image" Target="../media/image44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93.xml"/><Relationship Id="rId4" Type="http://schemas.openxmlformats.org/officeDocument/2006/relationships/image" Target="../media/image4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94.xml"/><Relationship Id="rId4" Type="http://schemas.openxmlformats.org/officeDocument/2006/relationships/image" Target="../media/image48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80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8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82.xml"/><Relationship Id="rId5" Type="http://schemas.openxmlformats.org/officeDocument/2006/relationships/image" Target="../media/image55.png"/><Relationship Id="rId4" Type="http://schemas.openxmlformats.org/officeDocument/2006/relationships/image" Target="../media/image54.sv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83.xml"/><Relationship Id="rId4" Type="http://schemas.openxmlformats.org/officeDocument/2006/relationships/image" Target="../media/image57.sv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8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8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8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8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88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89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90.xml"/><Relationship Id="rId6" Type="http://schemas.openxmlformats.org/officeDocument/2006/relationships/image" Target="../media/image64.svg"/><Relationship Id="rId5" Type="http://schemas.openxmlformats.org/officeDocument/2006/relationships/image" Target="../media/image63.png"/><Relationship Id="rId4" Type="http://schemas.openxmlformats.org/officeDocument/2006/relationships/image" Target="../media/image62.sv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9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9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0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1.xml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16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082" y="374573"/>
            <a:ext cx="5380638" cy="7171981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2405539"/>
            <a:ext cx="7556421" cy="125539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48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Instrument Sans Semi Bold" pitchFamily="34" charset="-122"/>
                <a:cs typeface="Arial" panose="020B0604020202020204" pitchFamily="34" charset="0"/>
              </a:rPr>
              <a:t>📘</a:t>
            </a:r>
            <a:r>
              <a:rPr kumimoji="0" lang="en-US" sz="3900" b="0" i="0" u="none" strike="noStrike" kern="1200" cap="none" spc="0" normalizeH="0" baseline="0" noProof="0" dirty="0">
                <a:ln>
                  <a:noFill/>
                </a:ln>
                <a:solidFill>
                  <a:srgbClr val="091C53"/>
                </a:solidFill>
                <a:effectLst/>
                <a:uLnTx/>
                <a:uFillTx/>
                <a:latin typeface="Arial" panose="020B0604020202020204" pitchFamily="34" charset="0"/>
                <a:ea typeface="Instrument Sans Semi Bold" pitchFamily="34" charset="-122"/>
                <a:cs typeface="Arial" panose="020B0604020202020204" pitchFamily="34" charset="0"/>
              </a:rPr>
              <a:t> iPhone Essentials Intro 101 — Part 2 (April 2026)</a:t>
            </a:r>
            <a:endParaRPr kumimoji="0" lang="en-US" sz="3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1"/>
          <p:cNvSpPr/>
          <p:nvPr/>
        </p:nvSpPr>
        <p:spPr>
          <a:xfrm>
            <a:off x="6280190" y="3740229"/>
            <a:ext cx="7556421" cy="99226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3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091C53"/>
                </a:solidFill>
                <a:effectLst/>
                <a:uLnTx/>
                <a:uFillTx/>
                <a:latin typeface="Arial" panose="020B0604020202020204" pitchFamily="34" charset="0"/>
                <a:ea typeface="Instrument Sans Semi Bold" pitchFamily="34" charset="-122"/>
                <a:cs typeface="Arial" panose="020B0604020202020204" pitchFamily="34" charset="0"/>
              </a:rPr>
              <a:t>Camera, Photos &amp; Everyday iPhone Mysteries</a:t>
            </a:r>
            <a:endParaRPr kumimoji="0" lang="en-US" sz="3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 2"/>
          <p:cNvSpPr/>
          <p:nvPr/>
        </p:nvSpPr>
        <p:spPr>
          <a:xfrm>
            <a:off x="6280190" y="5030153"/>
            <a:ext cx="7556421" cy="79390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3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50" b="0" i="0" u="none" strike="noStrike" kern="1200" cap="none" spc="0" normalizeH="0" baseline="0" noProof="0" dirty="0">
                <a:ln>
                  <a:noFill/>
                </a:ln>
                <a:solidFill>
                  <a:srgbClr val="1E3063"/>
                </a:solidFill>
                <a:effectLst/>
                <a:uLnTx/>
                <a:uFillTx/>
                <a:latin typeface="Arial" panose="020B0604020202020204" pitchFamily="34" charset="0"/>
                <a:ea typeface="Instrument Sans Medium" pitchFamily="34" charset="-122"/>
                <a:cs typeface="Arial" panose="020B0604020202020204" pitchFamily="34" charset="0"/>
              </a:rPr>
              <a:t>Red Glen Electronics – Middletown, CT</a:t>
            </a:r>
            <a:endParaRPr kumimoji="0" lang="en-US" sz="19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ts val="3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50" b="0" i="0" u="none" strike="noStrike" kern="1200" cap="none" spc="0" normalizeH="0" baseline="0" noProof="0" dirty="0">
                <a:ln>
                  <a:noFill/>
                </a:ln>
                <a:solidFill>
                  <a:srgbClr val="1E3063"/>
                </a:solidFill>
                <a:effectLst/>
                <a:uLnTx/>
                <a:uFillTx/>
                <a:latin typeface="Arial" panose="020B0604020202020204" pitchFamily="34" charset="0"/>
                <a:ea typeface="Instrument Sans Medium" pitchFamily="34" charset="-122"/>
                <a:cs typeface="Arial" panose="020B0604020202020204" pitchFamily="34" charset="0"/>
              </a:rPr>
              <a:t>A Boomer Helping Fellow Boomers</a:t>
            </a:r>
            <a:endParaRPr kumimoji="0" lang="en-US" sz="19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370" y="407624"/>
            <a:ext cx="5518349" cy="7127913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1316712"/>
            <a:ext cx="7261027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091C53"/>
                </a:solidFill>
                <a:latin typeface="Arial" panose="020B0604020202020204" pitchFamily="34" charset="0"/>
                <a:ea typeface="Instrument Sans Semi Bold" pitchFamily="34" charset="-122"/>
                <a:cs typeface="Arial" panose="020B0604020202020204" pitchFamily="34" charset="0"/>
              </a:rPr>
              <a:t>Front vs Back Camera</a:t>
            </a:r>
            <a:endParaRPr lang="en-US" sz="3900" dirty="0">
              <a:latin typeface="Arial" panose="020B0604020202020204" pitchFamily="34" charset="0"/>
            </a:endParaRPr>
          </a:p>
        </p:txBody>
      </p:sp>
      <p:sp>
        <p:nvSpPr>
          <p:cNvPr id="4" name="Text 1"/>
          <p:cNvSpPr/>
          <p:nvPr/>
        </p:nvSpPr>
        <p:spPr>
          <a:xfrm>
            <a:off x="6280190" y="2432804"/>
            <a:ext cx="3363635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300" dirty="0">
                <a:solidFill>
                  <a:srgbClr val="0540AD"/>
                </a:solidFill>
                <a:latin typeface="Arial" panose="020B0604020202020204" pitchFamily="34" charset="0"/>
                <a:ea typeface="Instrument Sans Semi Bold" pitchFamily="34" charset="-122"/>
                <a:cs typeface="Arial" panose="020B0604020202020204" pitchFamily="34" charset="0"/>
              </a:rPr>
              <a:t>Back camera faces away</a:t>
            </a:r>
            <a:endParaRPr lang="en-US" sz="2300" dirty="0">
              <a:latin typeface="Arial" panose="020B0604020202020204" pitchFamily="34" charset="0"/>
            </a:endParaRPr>
          </a:p>
        </p:txBody>
      </p:sp>
      <p:sp>
        <p:nvSpPr>
          <p:cNvPr id="5" name="Text 2"/>
          <p:cNvSpPr/>
          <p:nvPr/>
        </p:nvSpPr>
        <p:spPr>
          <a:xfrm>
            <a:off x="6280190" y="3003233"/>
            <a:ext cx="3536156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1E3063"/>
                </a:solidFill>
                <a:latin typeface="Arial" panose="020B0604020202020204" pitchFamily="34" charset="0"/>
                <a:ea typeface="Instrument Sans Medium" pitchFamily="34" charset="-122"/>
                <a:cs typeface="Arial" panose="020B0604020202020204" pitchFamily="34" charset="0"/>
              </a:rPr>
              <a:t>This is usually the best quality camera. It's pointed away from you, capturing what you're looking at.</a:t>
            </a:r>
            <a:endParaRPr lang="en-US" sz="1550" dirty="0">
              <a:latin typeface="Arial" panose="020B0604020202020204" pitchFamily="34" charset="0"/>
            </a:endParaRPr>
          </a:p>
        </p:txBody>
      </p:sp>
      <p:sp>
        <p:nvSpPr>
          <p:cNvPr id="6" name="Text 3"/>
          <p:cNvSpPr/>
          <p:nvPr/>
        </p:nvSpPr>
        <p:spPr>
          <a:xfrm>
            <a:off x="10308074" y="2432804"/>
            <a:ext cx="3252668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3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Instrument Sans Semi Bold" pitchFamily="34" charset="-122"/>
                <a:cs typeface="Arial" panose="020B0604020202020204" pitchFamily="34" charset="0"/>
              </a:rPr>
              <a:t>Front camera faces you</a:t>
            </a:r>
            <a:endParaRPr lang="en-US" sz="23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7" name="Text 4"/>
          <p:cNvSpPr/>
          <p:nvPr/>
        </p:nvSpPr>
        <p:spPr>
          <a:xfrm>
            <a:off x="10308074" y="3003233"/>
            <a:ext cx="3536156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1E3063"/>
                </a:solidFill>
                <a:latin typeface="Arial" panose="020B0604020202020204" pitchFamily="34" charset="0"/>
                <a:ea typeface="Instrument Sans Medium" pitchFamily="34" charset="-122"/>
                <a:cs typeface="Arial" panose="020B0604020202020204" pitchFamily="34" charset="0"/>
              </a:rPr>
              <a:t>This is the selfie camera. If you suddenly see your own face, you've switched to the front camera.</a:t>
            </a:r>
            <a:endParaRPr lang="en-US" sz="1550" dirty="0">
              <a:latin typeface="Arial" panose="020B0604020202020204" pitchFamily="34" charset="0"/>
            </a:endParaRPr>
          </a:p>
        </p:txBody>
      </p:sp>
      <p:sp>
        <p:nvSpPr>
          <p:cNvPr id="8" name="Text 5"/>
          <p:cNvSpPr/>
          <p:nvPr/>
        </p:nvSpPr>
        <p:spPr>
          <a:xfrm>
            <a:off x="6280190" y="4432102"/>
            <a:ext cx="3599617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endParaRPr lang="en-US" sz="2300" dirty="0">
              <a:latin typeface="Arial" panose="020B0604020202020204" pitchFamily="34" charset="0"/>
            </a:endParaRPr>
          </a:p>
        </p:txBody>
      </p:sp>
      <p:sp>
        <p:nvSpPr>
          <p:cNvPr id="9" name="Text 6"/>
          <p:cNvSpPr/>
          <p:nvPr/>
        </p:nvSpPr>
        <p:spPr>
          <a:xfrm>
            <a:off x="6280190" y="5101828"/>
            <a:ext cx="755642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endParaRPr lang="en-US" sz="1550" dirty="0">
              <a:latin typeface="Arial" panose="020B0604020202020204" pitchFamily="34" charset="0"/>
            </a:endParaRPr>
          </a:p>
        </p:txBody>
      </p:sp>
      <p:sp>
        <p:nvSpPr>
          <p:cNvPr id="10" name="Text 7"/>
          <p:cNvSpPr/>
          <p:nvPr/>
        </p:nvSpPr>
        <p:spPr>
          <a:xfrm>
            <a:off x="6280190" y="5960150"/>
            <a:ext cx="7556421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endParaRPr lang="en-US" sz="1550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677591"/>
            <a:ext cx="8262699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091C53"/>
                </a:solidFill>
                <a:latin typeface="Arial" panose="020B0604020202020204" pitchFamily="34" charset="0"/>
                <a:ea typeface="Instrument Sans Semi Bold" pitchFamily="34" charset="-122"/>
                <a:cs typeface="Arial" panose="020B0604020202020204" pitchFamily="34" charset="0"/>
              </a:rPr>
              <a:t>Zoom, Flash &amp; Live Photos</a:t>
            </a:r>
            <a:endParaRPr lang="en-US" sz="3900" dirty="0">
              <a:latin typeface="Arial" panose="020B0604020202020204" pitchFamily="34" charset="0"/>
            </a:endParaRPr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93790" y="2694503"/>
            <a:ext cx="496133" cy="496133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793790" y="3438644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1E3063"/>
                </a:solidFill>
                <a:latin typeface="Arial" panose="020B0604020202020204" pitchFamily="34" charset="0"/>
                <a:ea typeface="Instrument Sans Semi Bold" pitchFamily="34" charset="-122"/>
                <a:cs typeface="Arial" panose="020B0604020202020204" pitchFamily="34" charset="0"/>
              </a:rPr>
              <a:t>Pinch to zoom</a:t>
            </a:r>
            <a:endParaRPr lang="en-US" sz="1950" dirty="0">
              <a:latin typeface="Arial" panose="020B0604020202020204" pitchFamily="34" charset="0"/>
            </a:endParaRPr>
          </a:p>
        </p:txBody>
      </p:sp>
      <p:sp>
        <p:nvSpPr>
          <p:cNvPr id="5" name="Text 2"/>
          <p:cNvSpPr/>
          <p:nvPr/>
        </p:nvSpPr>
        <p:spPr>
          <a:xfrm>
            <a:off x="793790" y="3867864"/>
            <a:ext cx="4182189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1E3063"/>
                </a:solidFill>
                <a:latin typeface="Arial" panose="020B0604020202020204" pitchFamily="34" charset="0"/>
                <a:ea typeface="Instrument Sans Medium" pitchFamily="34" charset="-122"/>
                <a:cs typeface="Arial" panose="020B0604020202020204" pitchFamily="34" charset="0"/>
              </a:rPr>
              <a:t>Brings things closer on screen</a:t>
            </a:r>
            <a:endParaRPr lang="en-US" sz="1550" dirty="0">
              <a:latin typeface="Arial" panose="020B0604020202020204" pitchFamily="34" charset="0"/>
            </a:endParaRPr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223986" y="2694503"/>
            <a:ext cx="496133" cy="496133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5223986" y="3438644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1E3063"/>
                </a:solidFill>
                <a:latin typeface="Arial" panose="020B0604020202020204" pitchFamily="34" charset="0"/>
                <a:ea typeface="Instrument Sans Semi Bold" pitchFamily="34" charset="-122"/>
                <a:cs typeface="Arial" panose="020B0604020202020204" pitchFamily="34" charset="0"/>
              </a:rPr>
              <a:t>Flash adds light</a:t>
            </a:r>
            <a:endParaRPr lang="en-US" sz="1950" dirty="0">
              <a:latin typeface="Arial" panose="020B0604020202020204" pitchFamily="34" charset="0"/>
            </a:endParaRPr>
          </a:p>
        </p:txBody>
      </p:sp>
      <p:sp>
        <p:nvSpPr>
          <p:cNvPr id="8" name="Text 4"/>
          <p:cNvSpPr/>
          <p:nvPr/>
        </p:nvSpPr>
        <p:spPr>
          <a:xfrm>
            <a:off x="5223986" y="3867864"/>
            <a:ext cx="4182308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1E3063"/>
                </a:solidFill>
                <a:latin typeface="Arial" panose="020B0604020202020204" pitchFamily="34" charset="0"/>
                <a:ea typeface="Instrument Sans Medium" pitchFamily="34" charset="-122"/>
                <a:cs typeface="Arial" panose="020B0604020202020204" pitchFamily="34" charset="0"/>
              </a:rPr>
              <a:t>Brightens dark scenes</a:t>
            </a:r>
            <a:endParaRPr lang="en-US" sz="1550" dirty="0">
              <a:latin typeface="Arial" panose="020B0604020202020204" pitchFamily="34" charset="0"/>
            </a:endParaRPr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654302" y="2694503"/>
            <a:ext cx="496133" cy="496133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9654302" y="3438644"/>
            <a:ext cx="3197543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1E3063"/>
                </a:solidFill>
                <a:latin typeface="Arial" panose="020B0604020202020204" pitchFamily="34" charset="0"/>
                <a:ea typeface="Instrument Sans Semi Bold" pitchFamily="34" charset="-122"/>
                <a:cs typeface="Arial" panose="020B0604020202020204" pitchFamily="34" charset="0"/>
              </a:rPr>
              <a:t>Live Photos capture motion</a:t>
            </a:r>
            <a:endParaRPr lang="en-US" sz="1950" dirty="0">
              <a:latin typeface="Arial" panose="020B0604020202020204" pitchFamily="34" charset="0"/>
            </a:endParaRPr>
          </a:p>
        </p:txBody>
      </p:sp>
      <p:sp>
        <p:nvSpPr>
          <p:cNvPr id="11" name="Text 6"/>
          <p:cNvSpPr/>
          <p:nvPr/>
        </p:nvSpPr>
        <p:spPr>
          <a:xfrm>
            <a:off x="9654302" y="3867864"/>
            <a:ext cx="4182308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1E3063"/>
                </a:solidFill>
                <a:latin typeface="Arial" panose="020B0604020202020204" pitchFamily="34" charset="0"/>
                <a:ea typeface="Instrument Sans Medium" pitchFamily="34" charset="-122"/>
                <a:cs typeface="Arial" panose="020B0604020202020204" pitchFamily="34" charset="0"/>
              </a:rPr>
              <a:t>Records a second or two of movement</a:t>
            </a:r>
            <a:endParaRPr lang="en-US" sz="1550" dirty="0">
              <a:latin typeface="Arial" panose="020B0604020202020204" pitchFamily="34" charset="0"/>
            </a:endParaRPr>
          </a:p>
        </p:txBody>
      </p:sp>
      <p:sp>
        <p:nvSpPr>
          <p:cNvPr id="12" name="Text 7"/>
          <p:cNvSpPr/>
          <p:nvPr/>
        </p:nvSpPr>
        <p:spPr>
          <a:xfrm>
            <a:off x="793790" y="4483060"/>
            <a:ext cx="3599617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endParaRPr lang="en-US" sz="2300" dirty="0">
              <a:latin typeface="Arial" panose="020B0604020202020204" pitchFamily="34" charset="0"/>
            </a:endParaRPr>
          </a:p>
        </p:txBody>
      </p:sp>
      <p:sp>
        <p:nvSpPr>
          <p:cNvPr id="13" name="Text 8"/>
          <p:cNvSpPr/>
          <p:nvPr/>
        </p:nvSpPr>
        <p:spPr>
          <a:xfrm>
            <a:off x="793790" y="5152787"/>
            <a:ext cx="13042821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endParaRPr lang="en-US" sz="1550" dirty="0">
              <a:latin typeface="Arial" panose="020B0604020202020204" pitchFamily="34" charset="0"/>
            </a:endParaRPr>
          </a:p>
        </p:txBody>
      </p:sp>
      <p:sp>
        <p:nvSpPr>
          <p:cNvPr id="14" name="Text 9"/>
          <p:cNvSpPr/>
          <p:nvPr/>
        </p:nvSpPr>
        <p:spPr>
          <a:xfrm>
            <a:off x="793790" y="5693569"/>
            <a:ext cx="1304282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endParaRPr lang="en-US" sz="1550" dirty="0">
              <a:latin typeface="Arial" panose="020B0604020202020204" pitchFamily="34" charset="0"/>
            </a:endParaRPr>
          </a:p>
        </p:txBody>
      </p:sp>
      <p:sp>
        <p:nvSpPr>
          <p:cNvPr id="15" name="Text 10"/>
          <p:cNvSpPr/>
          <p:nvPr/>
        </p:nvSpPr>
        <p:spPr>
          <a:xfrm>
            <a:off x="793790" y="6234351"/>
            <a:ext cx="1304282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endParaRPr lang="en-US" sz="1550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579602"/>
            <a:ext cx="6943963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091C53"/>
                </a:solidFill>
                <a:latin typeface="Arial" panose="020B0604020202020204" pitchFamily="34" charset="0"/>
                <a:ea typeface="Instrument Sans Semi Bold" pitchFamily="34" charset="-122"/>
                <a:cs typeface="Arial" panose="020B0604020202020204" pitchFamily="34" charset="0"/>
              </a:rPr>
              <a:t>Photo Anxiety Reset</a:t>
            </a:r>
            <a:endParaRPr lang="en-US" sz="3900" dirty="0">
              <a:latin typeface="Arial" panose="020B0604020202020204" pitchFamily="34" charset="0"/>
            </a:endParaRPr>
          </a:p>
        </p:txBody>
      </p:sp>
      <p:sp>
        <p:nvSpPr>
          <p:cNvPr id="3" name="Text 1"/>
          <p:cNvSpPr/>
          <p:nvPr/>
        </p:nvSpPr>
        <p:spPr>
          <a:xfrm>
            <a:off x="793790" y="2497336"/>
            <a:ext cx="6847284" cy="8558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6700"/>
              </a:lnSpc>
              <a:buNone/>
            </a:pPr>
            <a:r>
              <a:rPr lang="en-US" sz="5350" dirty="0">
                <a:solidFill>
                  <a:srgbClr val="84C1FA"/>
                </a:solidFill>
                <a:latin typeface="Arial" panose="020B0604020202020204" pitchFamily="34" charset="0"/>
                <a:ea typeface="Instrument Sans Semi Bold" pitchFamily="34" charset="-122"/>
                <a:cs typeface="Arial" panose="020B0604020202020204" pitchFamily="34" charset="0"/>
              </a:rPr>
              <a:t>Looking is safe</a:t>
            </a:r>
            <a:endParaRPr lang="en-US" sz="5350" dirty="0">
              <a:latin typeface="Arial" panose="020B0604020202020204" pitchFamily="34" charset="0"/>
            </a:endParaRPr>
          </a:p>
        </p:txBody>
      </p:sp>
      <p:sp>
        <p:nvSpPr>
          <p:cNvPr id="4" name="Text 2"/>
          <p:cNvSpPr/>
          <p:nvPr/>
        </p:nvSpPr>
        <p:spPr>
          <a:xfrm>
            <a:off x="793790" y="3650813"/>
            <a:ext cx="6875383" cy="8558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6700"/>
              </a:lnSpc>
              <a:buNone/>
            </a:pPr>
            <a:r>
              <a:rPr lang="en-US" sz="535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Instrument Sans Semi Bold" pitchFamily="34" charset="-122"/>
                <a:cs typeface="Arial" panose="020B0604020202020204" pitchFamily="34" charset="0"/>
              </a:rPr>
              <a:t>Photos are not fragile</a:t>
            </a:r>
            <a:endParaRPr lang="en-US" sz="535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5" name="Text 3"/>
          <p:cNvSpPr/>
          <p:nvPr/>
        </p:nvSpPr>
        <p:spPr>
          <a:xfrm>
            <a:off x="793790" y="4804291"/>
            <a:ext cx="3599617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endParaRPr lang="en-US" sz="2300" dirty="0">
              <a:latin typeface="Arial" panose="020B0604020202020204" pitchFamily="34" charset="0"/>
            </a:endParaRPr>
          </a:p>
        </p:txBody>
      </p:sp>
      <p:sp>
        <p:nvSpPr>
          <p:cNvPr id="6" name="Text 4"/>
          <p:cNvSpPr/>
          <p:nvPr/>
        </p:nvSpPr>
        <p:spPr>
          <a:xfrm>
            <a:off x="793790" y="5474018"/>
            <a:ext cx="1304282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endParaRPr lang="en-US" sz="1550" dirty="0">
              <a:latin typeface="Arial" panose="020B0604020202020204" pitchFamily="34" charset="0"/>
            </a:endParaRPr>
          </a:p>
        </p:txBody>
      </p:sp>
      <p:sp>
        <p:nvSpPr>
          <p:cNvPr id="7" name="Text 5"/>
          <p:cNvSpPr/>
          <p:nvPr/>
        </p:nvSpPr>
        <p:spPr>
          <a:xfrm>
            <a:off x="793790" y="6332339"/>
            <a:ext cx="1304282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endParaRPr lang="en-US" sz="1550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9440" y="402116"/>
            <a:ext cx="7389013" cy="7100371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85813" y="540544"/>
            <a:ext cx="2455902" cy="3069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dirty="0">
                <a:solidFill>
                  <a:srgbClr val="84C1FA"/>
                </a:solidFill>
                <a:latin typeface="Arial" panose="020B0604020202020204" pitchFamily="34" charset="0"/>
                <a:ea typeface="Instrument Sans Semi Bold" pitchFamily="34" charset="-122"/>
                <a:cs typeface="Arial" panose="020B0604020202020204" pitchFamily="34" charset="0"/>
              </a:rPr>
              <a:t>Module 2</a:t>
            </a:r>
            <a:endParaRPr lang="en-US" sz="1900" dirty="0">
              <a:latin typeface="Arial" panose="020B0604020202020204" pitchFamily="34" charset="0"/>
            </a:endParaRPr>
          </a:p>
        </p:txBody>
      </p:sp>
      <p:sp>
        <p:nvSpPr>
          <p:cNvPr id="4" name="Text 1"/>
          <p:cNvSpPr/>
          <p:nvPr/>
        </p:nvSpPr>
        <p:spPr>
          <a:xfrm>
            <a:off x="785813" y="926068"/>
            <a:ext cx="5618678" cy="61388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00"/>
              </a:lnSpc>
              <a:buNone/>
            </a:pPr>
            <a:r>
              <a:rPr lang="en-US" sz="3850" dirty="0">
                <a:solidFill>
                  <a:srgbClr val="091C53"/>
                </a:solidFill>
                <a:latin typeface="Arial" panose="020B0604020202020204" pitchFamily="34" charset="0"/>
                <a:ea typeface="Instrument Sans Semi Bold" pitchFamily="34" charset="-122"/>
                <a:cs typeface="Arial" panose="020B0604020202020204" pitchFamily="34" charset="0"/>
              </a:rPr>
              <a:t>Photos App Demystified</a:t>
            </a:r>
            <a:endParaRPr lang="en-US" sz="3850" dirty="0">
              <a:latin typeface="Arial" panose="020B0604020202020204" pitchFamily="34" charset="0"/>
            </a:endParaRPr>
          </a:p>
        </p:txBody>
      </p:sp>
      <p:sp>
        <p:nvSpPr>
          <p:cNvPr id="5" name="Text 2"/>
          <p:cNvSpPr/>
          <p:nvPr/>
        </p:nvSpPr>
        <p:spPr>
          <a:xfrm>
            <a:off x="785813" y="1618536"/>
            <a:ext cx="5743575" cy="98226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850"/>
              </a:lnSpc>
              <a:buNone/>
            </a:pPr>
            <a:r>
              <a:rPr lang="en-US" sz="3050" dirty="0">
                <a:solidFill>
                  <a:srgbClr val="091C53"/>
                </a:solidFill>
                <a:latin typeface="Arial" panose="020B0604020202020204" pitchFamily="34" charset="0"/>
                <a:ea typeface="Instrument Sans Semi Bold" pitchFamily="34" charset="-122"/>
                <a:cs typeface="Arial" panose="020B0604020202020204" pitchFamily="34" charset="0"/>
              </a:rPr>
              <a:t>Where Photos Actually Live</a:t>
            </a:r>
            <a:endParaRPr lang="en-US" sz="3050" dirty="0">
              <a:latin typeface="Arial" panose="020B0604020202020204" pitchFamily="34" charset="0"/>
            </a:endParaRPr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5813" y="2895481"/>
            <a:ext cx="982266" cy="1178838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1964531" y="3091934"/>
            <a:ext cx="2934891" cy="3069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dirty="0">
                <a:solidFill>
                  <a:srgbClr val="1E3063"/>
                </a:solidFill>
                <a:latin typeface="Arial" panose="020B0604020202020204" pitchFamily="34" charset="0"/>
                <a:ea typeface="Instrument Sans Semi Bold" pitchFamily="34" charset="-122"/>
                <a:cs typeface="Arial" panose="020B0604020202020204" pitchFamily="34" charset="0"/>
              </a:rPr>
              <a:t>Photos app stores photos</a:t>
            </a:r>
            <a:endParaRPr lang="en-US" sz="1900" dirty="0">
              <a:latin typeface="Arial" panose="020B0604020202020204" pitchFamily="34" charset="0"/>
            </a:endParaRPr>
          </a:p>
        </p:txBody>
      </p:sp>
      <p:pic>
        <p:nvPicPr>
          <p:cNvPr id="8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5813" y="4074319"/>
            <a:ext cx="982266" cy="1178838"/>
          </a:xfrm>
          <a:prstGeom prst="rect">
            <a:avLst/>
          </a:prstGeom>
        </p:spPr>
      </p:pic>
      <p:sp>
        <p:nvSpPr>
          <p:cNvPr id="9" name="Text 4"/>
          <p:cNvSpPr/>
          <p:nvPr/>
        </p:nvSpPr>
        <p:spPr>
          <a:xfrm>
            <a:off x="1964531" y="4270772"/>
            <a:ext cx="2455902" cy="3069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dirty="0">
                <a:solidFill>
                  <a:srgbClr val="1E3063"/>
                </a:solidFill>
                <a:latin typeface="Arial" panose="020B0604020202020204" pitchFamily="34" charset="0"/>
                <a:ea typeface="Instrument Sans Semi Bold" pitchFamily="34" charset="-122"/>
                <a:cs typeface="Arial" panose="020B0604020202020204" pitchFamily="34" charset="0"/>
              </a:rPr>
              <a:t>Camera app does not</a:t>
            </a:r>
            <a:endParaRPr lang="en-US" sz="1900" dirty="0">
              <a:latin typeface="Arial" panose="020B0604020202020204" pitchFamily="34" charset="0"/>
            </a:endParaRPr>
          </a:p>
        </p:txBody>
      </p:sp>
      <p:sp>
        <p:nvSpPr>
          <p:cNvPr id="10" name="Text 5"/>
          <p:cNvSpPr/>
          <p:nvPr/>
        </p:nvSpPr>
        <p:spPr>
          <a:xfrm>
            <a:off x="785813" y="5547836"/>
            <a:ext cx="3563660" cy="3682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endParaRPr lang="en-US" sz="2300" dirty="0">
              <a:latin typeface="Arial" panose="020B0604020202020204" pitchFamily="34" charset="0"/>
            </a:endParaRPr>
          </a:p>
        </p:txBody>
      </p:sp>
      <p:sp>
        <p:nvSpPr>
          <p:cNvPr id="11" name="Text 6"/>
          <p:cNvSpPr/>
          <p:nvPr/>
        </p:nvSpPr>
        <p:spPr>
          <a:xfrm>
            <a:off x="785813" y="6210776"/>
            <a:ext cx="5743575" cy="6286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endParaRPr lang="en-US" sz="1500" dirty="0">
              <a:latin typeface="Arial" panose="020B0604020202020204" pitchFamily="34" charset="0"/>
            </a:endParaRPr>
          </a:p>
        </p:txBody>
      </p:sp>
      <p:sp>
        <p:nvSpPr>
          <p:cNvPr id="12" name="Text 7"/>
          <p:cNvSpPr/>
          <p:nvPr/>
        </p:nvSpPr>
        <p:spPr>
          <a:xfrm>
            <a:off x="785813" y="7060406"/>
            <a:ext cx="5743575" cy="6286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endParaRPr lang="en-US" sz="1500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168" y="396606"/>
            <a:ext cx="5650551" cy="7243591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2085856"/>
            <a:ext cx="7556421" cy="124015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091C53"/>
                </a:solidFill>
                <a:latin typeface="Arial" panose="020B0604020202020204" pitchFamily="34" charset="0"/>
                <a:ea typeface="Instrument Sans Semi Bold" pitchFamily="34" charset="-122"/>
                <a:cs typeface="Arial" panose="020B0604020202020204" pitchFamily="34" charset="0"/>
              </a:rPr>
              <a:t>Opening the Photos App</a:t>
            </a:r>
            <a:endParaRPr lang="en-US" sz="3900" dirty="0">
              <a:latin typeface="Arial" panose="020B0604020202020204" pitchFamily="34" charset="0"/>
            </a:endParaRPr>
          </a:p>
        </p:txBody>
      </p:sp>
      <p:sp>
        <p:nvSpPr>
          <p:cNvPr id="4" name="Shape 1"/>
          <p:cNvSpPr/>
          <p:nvPr/>
        </p:nvSpPr>
        <p:spPr>
          <a:xfrm>
            <a:off x="6280190" y="3623667"/>
            <a:ext cx="7556421" cy="917496"/>
          </a:xfrm>
          <a:prstGeom prst="roundRect">
            <a:avLst>
              <a:gd name="adj" fmla="val 19469"/>
            </a:avLst>
          </a:prstGeom>
          <a:solidFill>
            <a:srgbClr val="B5DAFC"/>
          </a:solidFill>
          <a:ln/>
        </p:spPr>
        <p:txBody>
          <a:bodyPr/>
          <a:lstStyle/>
          <a:p>
            <a:endParaRPr lang="en-US" dirty="0">
              <a:latin typeface="Arial" panose="020B0604020202020204" pitchFamily="34" charset="0"/>
            </a:endParaRPr>
          </a:p>
        </p:txBody>
      </p:sp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78548" y="3900607"/>
            <a:ext cx="372070" cy="297656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7048976" y="3871555"/>
            <a:ext cx="3746063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300" dirty="0">
                <a:solidFill>
                  <a:srgbClr val="000000"/>
                </a:solidFill>
                <a:latin typeface="Arial" panose="020B0604020202020204" pitchFamily="34" charset="0"/>
                <a:ea typeface="Instrument Sans Semi Bold" pitchFamily="34" charset="-122"/>
                <a:cs typeface="Arial" panose="020B0604020202020204" pitchFamily="34" charset="0"/>
              </a:rPr>
              <a:t>Photos = your photo library</a:t>
            </a:r>
            <a:endParaRPr lang="en-US" sz="2300" dirty="0">
              <a:latin typeface="Arial" panose="020B0604020202020204" pitchFamily="34" charset="0"/>
            </a:endParaRPr>
          </a:p>
        </p:txBody>
      </p:sp>
      <p:sp>
        <p:nvSpPr>
          <p:cNvPr id="7" name="Text 3"/>
          <p:cNvSpPr/>
          <p:nvPr/>
        </p:nvSpPr>
        <p:spPr>
          <a:xfrm>
            <a:off x="6280190" y="4838819"/>
            <a:ext cx="3599617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endParaRPr lang="en-US" sz="2300" dirty="0">
              <a:latin typeface="Arial" panose="020B0604020202020204" pitchFamily="34" charset="0"/>
            </a:endParaRPr>
          </a:p>
        </p:txBody>
      </p:sp>
      <p:sp>
        <p:nvSpPr>
          <p:cNvPr id="8" name="Text 4"/>
          <p:cNvSpPr/>
          <p:nvPr/>
        </p:nvSpPr>
        <p:spPr>
          <a:xfrm>
            <a:off x="6280190" y="5508546"/>
            <a:ext cx="755642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endParaRPr lang="en-US" sz="1550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6014" y="330506"/>
            <a:ext cx="5424706" cy="7326217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1393388"/>
            <a:ext cx="7556421" cy="124015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091C53"/>
                </a:solidFill>
                <a:latin typeface="Arial" panose="020B0604020202020204" pitchFamily="34" charset="0"/>
                <a:ea typeface="Instrument Sans Semi Bold" pitchFamily="34" charset="-122"/>
                <a:cs typeface="Arial" panose="020B0604020202020204" pitchFamily="34" charset="0"/>
              </a:rPr>
              <a:t>Library View Explained</a:t>
            </a:r>
            <a:endParaRPr lang="en-US" sz="3900" dirty="0">
              <a:latin typeface="Arial" panose="020B0604020202020204" pitchFamily="34" charset="0"/>
            </a:endParaRPr>
          </a:p>
        </p:txBody>
      </p:sp>
      <p:sp>
        <p:nvSpPr>
          <p:cNvPr id="4" name="Shape 1"/>
          <p:cNvSpPr/>
          <p:nvPr/>
        </p:nvSpPr>
        <p:spPr>
          <a:xfrm>
            <a:off x="6280190" y="3228856"/>
            <a:ext cx="7556421" cy="1464112"/>
          </a:xfrm>
          <a:prstGeom prst="roundRect">
            <a:avLst>
              <a:gd name="adj" fmla="val 7495"/>
            </a:avLst>
          </a:prstGeom>
          <a:solidFill>
            <a:srgbClr val="FFFFFF"/>
          </a:solidFill>
          <a:ln/>
        </p:spPr>
        <p:txBody>
          <a:bodyPr/>
          <a:lstStyle/>
          <a:p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5" name="Shape 2"/>
          <p:cNvSpPr/>
          <p:nvPr/>
        </p:nvSpPr>
        <p:spPr>
          <a:xfrm>
            <a:off x="6280190" y="3205996"/>
            <a:ext cx="7556421" cy="91440"/>
          </a:xfrm>
          <a:prstGeom prst="roundRect">
            <a:avLst>
              <a:gd name="adj" fmla="val 195349"/>
            </a:avLst>
          </a:prstGeom>
          <a:solidFill>
            <a:srgbClr val="84C1FA"/>
          </a:solidFill>
          <a:ln/>
        </p:spPr>
        <p:txBody>
          <a:bodyPr/>
          <a:lstStyle/>
          <a:p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6" name="Shape 3"/>
          <p:cNvSpPr/>
          <p:nvPr/>
        </p:nvSpPr>
        <p:spPr>
          <a:xfrm>
            <a:off x="9760744" y="2931200"/>
            <a:ext cx="595313" cy="595313"/>
          </a:xfrm>
          <a:prstGeom prst="roundRect">
            <a:avLst>
              <a:gd name="adj" fmla="val 153600"/>
            </a:avLst>
          </a:prstGeom>
          <a:solidFill>
            <a:srgbClr val="84C1FA"/>
          </a:solidFill>
          <a:ln/>
        </p:spPr>
        <p:txBody>
          <a:bodyPr/>
          <a:lstStyle/>
          <a:p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7" name="Text 4"/>
          <p:cNvSpPr/>
          <p:nvPr/>
        </p:nvSpPr>
        <p:spPr>
          <a:xfrm>
            <a:off x="9939338" y="3080028"/>
            <a:ext cx="238125" cy="2976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000000"/>
                </a:solidFill>
                <a:latin typeface="Arial" panose="020B0604020202020204" pitchFamily="34" charset="0"/>
                <a:ea typeface="Instrument Sans Semi Bold" pitchFamily="34" charset="-122"/>
                <a:cs typeface="Arial" panose="020B0604020202020204" pitchFamily="34" charset="0"/>
              </a:rPr>
              <a:t>1</a:t>
            </a:r>
            <a:endParaRPr lang="en-US" sz="1850" dirty="0">
              <a:latin typeface="Arial" panose="020B0604020202020204" pitchFamily="34" charset="0"/>
            </a:endParaRPr>
          </a:p>
        </p:txBody>
      </p:sp>
      <p:sp>
        <p:nvSpPr>
          <p:cNvPr id="8" name="Text 5"/>
          <p:cNvSpPr/>
          <p:nvPr/>
        </p:nvSpPr>
        <p:spPr>
          <a:xfrm>
            <a:off x="6501408" y="3724989"/>
            <a:ext cx="3396734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1E3063"/>
                </a:solidFill>
                <a:latin typeface="Arial" panose="020B0604020202020204" pitchFamily="34" charset="0"/>
                <a:ea typeface="Instrument Sans Semi Bold" pitchFamily="34" charset="-122"/>
                <a:cs typeface="Arial" panose="020B0604020202020204" pitchFamily="34" charset="0"/>
              </a:rPr>
              <a:t>Newest photos at the bottom</a:t>
            </a:r>
            <a:endParaRPr lang="en-US" sz="1950" dirty="0">
              <a:latin typeface="Arial" panose="020B0604020202020204" pitchFamily="34" charset="0"/>
            </a:endParaRPr>
          </a:p>
        </p:txBody>
      </p:sp>
      <p:sp>
        <p:nvSpPr>
          <p:cNvPr id="9" name="Text 6"/>
          <p:cNvSpPr/>
          <p:nvPr/>
        </p:nvSpPr>
        <p:spPr>
          <a:xfrm>
            <a:off x="6501408" y="4154210"/>
            <a:ext cx="7113984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1E3063"/>
                </a:solidFill>
                <a:latin typeface="Arial" panose="020B0604020202020204" pitchFamily="34" charset="0"/>
                <a:ea typeface="Instrument Sans Medium" pitchFamily="34" charset="-122"/>
                <a:cs typeface="Arial" panose="020B0604020202020204" pitchFamily="34" charset="0"/>
              </a:rPr>
              <a:t>This is the default view in your photo library</a:t>
            </a:r>
            <a:endParaRPr lang="en-US" sz="1550" dirty="0">
              <a:latin typeface="Arial" panose="020B0604020202020204" pitchFamily="34" charset="0"/>
            </a:endParaRPr>
          </a:p>
        </p:txBody>
      </p:sp>
      <p:sp>
        <p:nvSpPr>
          <p:cNvPr id="10" name="Text 7"/>
          <p:cNvSpPr/>
          <p:nvPr/>
        </p:nvSpPr>
        <p:spPr>
          <a:xfrm>
            <a:off x="6280190" y="4990624"/>
            <a:ext cx="3599617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endParaRPr lang="en-US" sz="2300" dirty="0">
              <a:latin typeface="Arial" panose="020B0604020202020204" pitchFamily="34" charset="0"/>
            </a:endParaRPr>
          </a:p>
        </p:txBody>
      </p:sp>
      <p:sp>
        <p:nvSpPr>
          <p:cNvPr id="11" name="Text 8"/>
          <p:cNvSpPr/>
          <p:nvPr/>
        </p:nvSpPr>
        <p:spPr>
          <a:xfrm>
            <a:off x="6280190" y="5660350"/>
            <a:ext cx="755642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endParaRPr lang="en-US" sz="1550" dirty="0">
              <a:latin typeface="Arial" panose="020B0604020202020204" pitchFamily="34" charset="0"/>
            </a:endParaRPr>
          </a:p>
        </p:txBody>
      </p:sp>
      <p:sp>
        <p:nvSpPr>
          <p:cNvPr id="12" name="Text 9"/>
          <p:cNvSpPr/>
          <p:nvPr/>
        </p:nvSpPr>
        <p:spPr>
          <a:xfrm>
            <a:off x="6280190" y="6518672"/>
            <a:ext cx="755642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endParaRPr lang="en-US" sz="1550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951792"/>
            <a:ext cx="7781449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091C53"/>
                </a:solidFill>
                <a:latin typeface="Arial" panose="020B0604020202020204" pitchFamily="34" charset="0"/>
                <a:ea typeface="Instrument Sans Semi Bold" pitchFamily="34" charset="-122"/>
                <a:cs typeface="Arial" panose="020B0604020202020204" pitchFamily="34" charset="0"/>
              </a:rPr>
              <a:t>Albums Are Not Copies</a:t>
            </a:r>
            <a:endParaRPr lang="en-US" sz="3900" dirty="0">
              <a:latin typeface="Arial" panose="020B0604020202020204" pitchFamily="34" charset="0"/>
            </a:endParaRPr>
          </a:p>
        </p:txBody>
      </p:sp>
      <p:sp>
        <p:nvSpPr>
          <p:cNvPr id="3" name="Text 1"/>
          <p:cNvSpPr/>
          <p:nvPr/>
        </p:nvSpPr>
        <p:spPr>
          <a:xfrm>
            <a:off x="793790" y="3067883"/>
            <a:ext cx="2977039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300" dirty="0">
                <a:solidFill>
                  <a:srgbClr val="0540AD"/>
                </a:solidFill>
                <a:latin typeface="Arial" panose="020B0604020202020204" pitchFamily="34" charset="0"/>
                <a:ea typeface="Instrument Sans Semi Bold" pitchFamily="34" charset="-122"/>
                <a:cs typeface="Arial" panose="020B0604020202020204" pitchFamily="34" charset="0"/>
              </a:rPr>
              <a:t>Albums organize</a:t>
            </a:r>
            <a:endParaRPr lang="en-US" sz="2300" dirty="0">
              <a:latin typeface="Arial" panose="020B0604020202020204" pitchFamily="34" charset="0"/>
            </a:endParaRPr>
          </a:p>
        </p:txBody>
      </p:sp>
      <p:sp>
        <p:nvSpPr>
          <p:cNvPr id="4" name="Text 2"/>
          <p:cNvSpPr/>
          <p:nvPr/>
        </p:nvSpPr>
        <p:spPr>
          <a:xfrm>
            <a:off x="793790" y="3638312"/>
            <a:ext cx="6279356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1E3063"/>
                </a:solidFill>
                <a:latin typeface="Arial" panose="020B0604020202020204" pitchFamily="34" charset="0"/>
                <a:ea typeface="Instrument Sans Medium" pitchFamily="34" charset="-122"/>
                <a:cs typeface="Arial" panose="020B0604020202020204" pitchFamily="34" charset="0"/>
              </a:rPr>
              <a:t>Think of albums like playlists for music. They're just different ways to view the same photos.</a:t>
            </a:r>
            <a:endParaRPr lang="en-US" sz="1550" dirty="0">
              <a:latin typeface="Arial" panose="020B0604020202020204" pitchFamily="34" charset="0"/>
            </a:endParaRPr>
          </a:p>
        </p:txBody>
      </p:sp>
      <p:sp>
        <p:nvSpPr>
          <p:cNvPr id="5" name="Text 3"/>
          <p:cNvSpPr/>
          <p:nvPr/>
        </p:nvSpPr>
        <p:spPr>
          <a:xfrm>
            <a:off x="7564874" y="3067883"/>
            <a:ext cx="3589258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300" dirty="0">
                <a:solidFill>
                  <a:srgbClr val="1A561C"/>
                </a:solidFill>
                <a:latin typeface="Arial" panose="020B0604020202020204" pitchFamily="34" charset="0"/>
                <a:ea typeface="Instrument Sans Semi Bold" pitchFamily="34" charset="-122"/>
                <a:cs typeface="Arial" panose="020B0604020202020204" pitchFamily="34" charset="0"/>
              </a:rPr>
              <a:t>Photos are not duplicated</a:t>
            </a:r>
            <a:endParaRPr lang="en-US" sz="2300" dirty="0">
              <a:latin typeface="Arial" panose="020B0604020202020204" pitchFamily="34" charset="0"/>
            </a:endParaRPr>
          </a:p>
        </p:txBody>
      </p:sp>
      <p:sp>
        <p:nvSpPr>
          <p:cNvPr id="6" name="Text 4"/>
          <p:cNvSpPr/>
          <p:nvPr/>
        </p:nvSpPr>
        <p:spPr>
          <a:xfrm>
            <a:off x="7564874" y="3638312"/>
            <a:ext cx="6279356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1E3063"/>
                </a:solidFill>
                <a:latin typeface="Arial" panose="020B0604020202020204" pitchFamily="34" charset="0"/>
                <a:ea typeface="Instrument Sans Medium" pitchFamily="34" charset="-122"/>
                <a:cs typeface="Arial" panose="020B0604020202020204" pitchFamily="34" charset="0"/>
              </a:rPr>
              <a:t>The same photo can appear in multiple albums without taking up extra space.</a:t>
            </a:r>
            <a:endParaRPr lang="en-US" sz="1550" dirty="0">
              <a:latin typeface="Arial" panose="020B0604020202020204" pitchFamily="34" charset="0"/>
            </a:endParaRPr>
          </a:p>
        </p:txBody>
      </p:sp>
      <p:sp>
        <p:nvSpPr>
          <p:cNvPr id="7" name="Text 5"/>
          <p:cNvSpPr/>
          <p:nvPr/>
        </p:nvSpPr>
        <p:spPr>
          <a:xfrm>
            <a:off x="793790" y="4749641"/>
            <a:ext cx="3599617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endParaRPr lang="en-US" sz="2300" dirty="0">
              <a:latin typeface="Arial" panose="020B0604020202020204" pitchFamily="34" charset="0"/>
            </a:endParaRPr>
          </a:p>
        </p:txBody>
      </p:sp>
      <p:sp>
        <p:nvSpPr>
          <p:cNvPr id="8" name="Text 6"/>
          <p:cNvSpPr/>
          <p:nvPr/>
        </p:nvSpPr>
        <p:spPr>
          <a:xfrm>
            <a:off x="793790" y="5419368"/>
            <a:ext cx="1304282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endParaRPr lang="en-US" sz="1550" dirty="0">
              <a:latin typeface="Arial" panose="020B0604020202020204" pitchFamily="34" charset="0"/>
            </a:endParaRPr>
          </a:p>
        </p:txBody>
      </p:sp>
      <p:sp>
        <p:nvSpPr>
          <p:cNvPr id="9" name="Text 7"/>
          <p:cNvSpPr/>
          <p:nvPr/>
        </p:nvSpPr>
        <p:spPr>
          <a:xfrm>
            <a:off x="793790" y="5960150"/>
            <a:ext cx="1304282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endParaRPr lang="en-US" sz="1550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805583"/>
            <a:ext cx="6482596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091C53"/>
                </a:solidFill>
                <a:latin typeface="Arial" panose="020B0604020202020204" pitchFamily="34" charset="0"/>
                <a:ea typeface="Instrument Sans Semi Bold" pitchFamily="34" charset="-122"/>
                <a:cs typeface="Arial" panose="020B0604020202020204" pitchFamily="34" charset="0"/>
              </a:rPr>
              <a:t>Common Albums</a:t>
            </a:r>
            <a:endParaRPr lang="en-US" sz="3900" dirty="0">
              <a:latin typeface="Arial" panose="020B0604020202020204" pitchFamily="34" charset="0"/>
            </a:endParaRPr>
          </a:p>
        </p:txBody>
      </p:sp>
      <p:sp>
        <p:nvSpPr>
          <p:cNvPr id="3" name="Shape 1"/>
          <p:cNvSpPr/>
          <p:nvPr/>
        </p:nvSpPr>
        <p:spPr>
          <a:xfrm>
            <a:off x="793790" y="2822496"/>
            <a:ext cx="4215289" cy="2316599"/>
          </a:xfrm>
          <a:prstGeom prst="roundRect">
            <a:avLst>
              <a:gd name="adj" fmla="val 7711"/>
            </a:avLst>
          </a:prstGeom>
          <a:solidFill>
            <a:srgbClr val="CEE6FD"/>
          </a:solidFill>
          <a:ln/>
        </p:spPr>
        <p:txBody>
          <a:bodyPr/>
          <a:lstStyle/>
          <a:p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4" name="Shape 2"/>
          <p:cNvSpPr/>
          <p:nvPr/>
        </p:nvSpPr>
        <p:spPr>
          <a:xfrm>
            <a:off x="992148" y="3020854"/>
            <a:ext cx="595313" cy="595313"/>
          </a:xfrm>
          <a:prstGeom prst="roundRect">
            <a:avLst>
              <a:gd name="adj" fmla="val 15358451"/>
            </a:avLst>
          </a:prstGeom>
          <a:solidFill>
            <a:srgbClr val="84C1FA"/>
          </a:solidFill>
          <a:ln/>
        </p:spPr>
        <p:txBody>
          <a:bodyPr/>
          <a:lstStyle/>
          <a:p>
            <a:endParaRPr lang="en-US" dirty="0">
              <a:latin typeface="Arial" panose="020B0604020202020204" pitchFamily="34" charset="0"/>
            </a:endParaRPr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55859" y="3184446"/>
            <a:ext cx="267891" cy="267891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992148" y="3814524"/>
            <a:ext cx="2977039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300" dirty="0">
                <a:solidFill>
                  <a:srgbClr val="1E3063"/>
                </a:solidFill>
                <a:latin typeface="Arial" panose="020B0604020202020204" pitchFamily="34" charset="0"/>
                <a:ea typeface="Instrument Sans Semi Bold" pitchFamily="34" charset="-122"/>
                <a:cs typeface="Arial" panose="020B0604020202020204" pitchFamily="34" charset="0"/>
              </a:rPr>
              <a:t>Recents</a:t>
            </a:r>
            <a:endParaRPr lang="en-US" sz="2300" dirty="0">
              <a:latin typeface="Arial" panose="020B0604020202020204" pitchFamily="34" charset="0"/>
            </a:endParaRPr>
          </a:p>
        </p:txBody>
      </p:sp>
      <p:sp>
        <p:nvSpPr>
          <p:cNvPr id="7" name="Text 4"/>
          <p:cNvSpPr/>
          <p:nvPr/>
        </p:nvSpPr>
        <p:spPr>
          <a:xfrm>
            <a:off x="992148" y="4305657"/>
            <a:ext cx="3818573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1E3063"/>
                </a:solidFill>
                <a:latin typeface="Arial" panose="020B0604020202020204" pitchFamily="34" charset="0"/>
                <a:ea typeface="Instrument Sans Medium" pitchFamily="34" charset="-122"/>
                <a:cs typeface="Arial" panose="020B0604020202020204" pitchFamily="34" charset="0"/>
              </a:rPr>
              <a:t>Your most recently added photos</a:t>
            </a:r>
            <a:endParaRPr lang="en-US" sz="1550" dirty="0">
              <a:latin typeface="Arial" panose="020B0604020202020204" pitchFamily="34" charset="0"/>
            </a:endParaRPr>
          </a:p>
        </p:txBody>
      </p:sp>
      <p:sp>
        <p:nvSpPr>
          <p:cNvPr id="8" name="Shape 5"/>
          <p:cNvSpPr/>
          <p:nvPr/>
        </p:nvSpPr>
        <p:spPr>
          <a:xfrm>
            <a:off x="5207437" y="2822496"/>
            <a:ext cx="4215408" cy="2316599"/>
          </a:xfrm>
          <a:prstGeom prst="roundRect">
            <a:avLst>
              <a:gd name="adj" fmla="val 7711"/>
            </a:avLst>
          </a:prstGeom>
          <a:solidFill>
            <a:srgbClr val="CEE6FD"/>
          </a:solidFill>
          <a:ln/>
        </p:spPr>
        <p:txBody>
          <a:bodyPr/>
          <a:lstStyle/>
          <a:p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9" name="Shape 6"/>
          <p:cNvSpPr/>
          <p:nvPr/>
        </p:nvSpPr>
        <p:spPr>
          <a:xfrm>
            <a:off x="5405795" y="3020854"/>
            <a:ext cx="595313" cy="595313"/>
          </a:xfrm>
          <a:prstGeom prst="roundRect">
            <a:avLst>
              <a:gd name="adj" fmla="val 15358451"/>
            </a:avLst>
          </a:prstGeom>
          <a:solidFill>
            <a:srgbClr val="84C1FA"/>
          </a:solidFill>
          <a:ln/>
        </p:spPr>
        <p:txBody>
          <a:bodyPr/>
          <a:lstStyle/>
          <a:p>
            <a:endParaRPr lang="en-US" dirty="0">
              <a:latin typeface="Arial" panose="020B0604020202020204" pitchFamily="34" charset="0"/>
            </a:endParaRPr>
          </a:p>
        </p:txBody>
      </p:sp>
      <p:pic>
        <p:nvPicPr>
          <p:cNvPr id="10" name="Image 1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569506" y="3184446"/>
            <a:ext cx="267891" cy="267891"/>
          </a:xfrm>
          <a:prstGeom prst="rect">
            <a:avLst/>
          </a:prstGeom>
        </p:spPr>
      </p:pic>
      <p:sp>
        <p:nvSpPr>
          <p:cNvPr id="11" name="Text 7"/>
          <p:cNvSpPr/>
          <p:nvPr/>
        </p:nvSpPr>
        <p:spPr>
          <a:xfrm>
            <a:off x="5405795" y="3814524"/>
            <a:ext cx="2977039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300" dirty="0">
                <a:solidFill>
                  <a:srgbClr val="1E3063"/>
                </a:solidFill>
                <a:latin typeface="Arial" panose="020B0604020202020204" pitchFamily="34" charset="0"/>
                <a:ea typeface="Instrument Sans Semi Bold" pitchFamily="34" charset="-122"/>
                <a:cs typeface="Arial" panose="020B0604020202020204" pitchFamily="34" charset="0"/>
              </a:rPr>
              <a:t>People</a:t>
            </a:r>
            <a:endParaRPr lang="en-US" sz="2300" dirty="0">
              <a:latin typeface="Arial" panose="020B0604020202020204" pitchFamily="34" charset="0"/>
            </a:endParaRPr>
          </a:p>
        </p:txBody>
      </p:sp>
      <p:sp>
        <p:nvSpPr>
          <p:cNvPr id="12" name="Text 8"/>
          <p:cNvSpPr/>
          <p:nvPr/>
        </p:nvSpPr>
        <p:spPr>
          <a:xfrm>
            <a:off x="5405795" y="4305657"/>
            <a:ext cx="3818692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1E3063"/>
                </a:solidFill>
                <a:latin typeface="Arial" panose="020B0604020202020204" pitchFamily="34" charset="0"/>
                <a:ea typeface="Instrument Sans Medium" pitchFamily="34" charset="-122"/>
                <a:cs typeface="Arial" panose="020B0604020202020204" pitchFamily="34" charset="0"/>
              </a:rPr>
              <a:t>Photos organized by faces the iPhone recognizes</a:t>
            </a:r>
            <a:endParaRPr lang="en-US" sz="1550" dirty="0">
              <a:latin typeface="Arial" panose="020B0604020202020204" pitchFamily="34" charset="0"/>
            </a:endParaRPr>
          </a:p>
        </p:txBody>
      </p:sp>
      <p:sp>
        <p:nvSpPr>
          <p:cNvPr id="13" name="Shape 9"/>
          <p:cNvSpPr/>
          <p:nvPr/>
        </p:nvSpPr>
        <p:spPr>
          <a:xfrm>
            <a:off x="9621203" y="2822496"/>
            <a:ext cx="4215289" cy="2316599"/>
          </a:xfrm>
          <a:prstGeom prst="roundRect">
            <a:avLst>
              <a:gd name="adj" fmla="val 7711"/>
            </a:avLst>
          </a:prstGeom>
          <a:solidFill>
            <a:srgbClr val="CEE6FD"/>
          </a:solidFill>
          <a:ln/>
        </p:spPr>
        <p:txBody>
          <a:bodyPr/>
          <a:lstStyle/>
          <a:p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14" name="Shape 10"/>
          <p:cNvSpPr/>
          <p:nvPr/>
        </p:nvSpPr>
        <p:spPr>
          <a:xfrm>
            <a:off x="9819561" y="3020854"/>
            <a:ext cx="595313" cy="595313"/>
          </a:xfrm>
          <a:prstGeom prst="roundRect">
            <a:avLst>
              <a:gd name="adj" fmla="val 15358451"/>
            </a:avLst>
          </a:prstGeom>
          <a:solidFill>
            <a:srgbClr val="84C1FA"/>
          </a:solidFill>
          <a:ln/>
        </p:spPr>
        <p:txBody>
          <a:bodyPr/>
          <a:lstStyle/>
          <a:p>
            <a:endParaRPr lang="en-US" dirty="0">
              <a:latin typeface="Arial" panose="020B0604020202020204" pitchFamily="34" charset="0"/>
            </a:endParaRPr>
          </a:p>
        </p:txBody>
      </p:sp>
      <p:pic>
        <p:nvPicPr>
          <p:cNvPr id="15" name="Image 2" descr="preencoded.png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983272" y="3184446"/>
            <a:ext cx="267891" cy="267891"/>
          </a:xfrm>
          <a:prstGeom prst="rect">
            <a:avLst/>
          </a:prstGeom>
        </p:spPr>
      </p:pic>
      <p:sp>
        <p:nvSpPr>
          <p:cNvPr id="16" name="Text 11"/>
          <p:cNvSpPr/>
          <p:nvPr/>
        </p:nvSpPr>
        <p:spPr>
          <a:xfrm>
            <a:off x="9819561" y="3814524"/>
            <a:ext cx="2977039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300" dirty="0">
                <a:solidFill>
                  <a:srgbClr val="1E3063"/>
                </a:solidFill>
                <a:latin typeface="Arial" panose="020B0604020202020204" pitchFamily="34" charset="0"/>
                <a:ea typeface="Instrument Sans Semi Bold" pitchFamily="34" charset="-122"/>
                <a:cs typeface="Arial" panose="020B0604020202020204" pitchFamily="34" charset="0"/>
              </a:rPr>
              <a:t>Screenshots</a:t>
            </a:r>
            <a:endParaRPr lang="en-US" sz="2300" dirty="0">
              <a:latin typeface="Arial" panose="020B0604020202020204" pitchFamily="34" charset="0"/>
            </a:endParaRPr>
          </a:p>
        </p:txBody>
      </p:sp>
      <p:sp>
        <p:nvSpPr>
          <p:cNvPr id="17" name="Text 12"/>
          <p:cNvSpPr/>
          <p:nvPr/>
        </p:nvSpPr>
        <p:spPr>
          <a:xfrm>
            <a:off x="9819561" y="4305657"/>
            <a:ext cx="3818573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1E3063"/>
                </a:solidFill>
                <a:latin typeface="Arial" panose="020B0604020202020204" pitchFamily="34" charset="0"/>
                <a:ea typeface="Instrument Sans Medium" pitchFamily="34" charset="-122"/>
                <a:cs typeface="Arial" panose="020B0604020202020204" pitchFamily="34" charset="0"/>
              </a:rPr>
              <a:t>Images you've captured from your screen</a:t>
            </a:r>
            <a:endParaRPr lang="en-US" sz="1550" dirty="0">
              <a:latin typeface="Arial" panose="020B0604020202020204" pitchFamily="34" charset="0"/>
            </a:endParaRPr>
          </a:p>
        </p:txBody>
      </p:sp>
      <p:sp>
        <p:nvSpPr>
          <p:cNvPr id="18" name="Text 13"/>
          <p:cNvSpPr/>
          <p:nvPr/>
        </p:nvSpPr>
        <p:spPr>
          <a:xfrm>
            <a:off x="793790" y="5436751"/>
            <a:ext cx="3599617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endParaRPr lang="en-US" sz="2300" dirty="0">
              <a:latin typeface="Arial" panose="020B0604020202020204" pitchFamily="34" charset="0"/>
            </a:endParaRPr>
          </a:p>
        </p:txBody>
      </p:sp>
      <p:sp>
        <p:nvSpPr>
          <p:cNvPr id="19" name="Text 14"/>
          <p:cNvSpPr/>
          <p:nvPr/>
        </p:nvSpPr>
        <p:spPr>
          <a:xfrm>
            <a:off x="793790" y="6106478"/>
            <a:ext cx="1304282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endParaRPr lang="en-US" sz="1550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008823"/>
            <a:ext cx="8653105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091C53"/>
                </a:solidFill>
                <a:latin typeface="Arial" panose="020B0604020202020204" pitchFamily="34" charset="0"/>
                <a:ea typeface="Instrument Sans Semi Bold" pitchFamily="34" charset="-122"/>
                <a:cs typeface="Arial" panose="020B0604020202020204" pitchFamily="34" charset="0"/>
              </a:rPr>
              <a:t>"Where Did My Photo Go?"</a:t>
            </a:r>
            <a:endParaRPr lang="en-US" sz="3900" dirty="0">
              <a:latin typeface="Arial" panose="020B0604020202020204" pitchFamily="34" charset="0"/>
            </a:endParaRPr>
          </a:p>
        </p:txBody>
      </p:sp>
      <p:sp>
        <p:nvSpPr>
          <p:cNvPr id="3" name="Text 1"/>
          <p:cNvSpPr/>
          <p:nvPr/>
        </p:nvSpPr>
        <p:spPr>
          <a:xfrm>
            <a:off x="793790" y="2926556"/>
            <a:ext cx="6847284" cy="8558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6700"/>
              </a:lnSpc>
              <a:buNone/>
            </a:pPr>
            <a:r>
              <a:rPr lang="en-US" sz="535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Instrument Sans Semi Bold" pitchFamily="34" charset="-122"/>
                <a:cs typeface="Arial" panose="020B0604020202020204" pitchFamily="34" charset="0"/>
              </a:rPr>
              <a:t>It didn't disappear</a:t>
            </a:r>
            <a:endParaRPr lang="en-US" sz="535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4" name="Text 2"/>
          <p:cNvSpPr/>
          <p:nvPr/>
        </p:nvSpPr>
        <p:spPr>
          <a:xfrm>
            <a:off x="793790" y="4080034"/>
            <a:ext cx="6847284" cy="8558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6700"/>
              </a:lnSpc>
              <a:buNone/>
            </a:pPr>
            <a:r>
              <a:rPr lang="en-US" sz="5350" dirty="0">
                <a:solidFill>
                  <a:srgbClr val="84C1FA"/>
                </a:solidFill>
                <a:latin typeface="Arial" panose="020B0604020202020204" pitchFamily="34" charset="0"/>
                <a:ea typeface="Instrument Sans Semi Bold" pitchFamily="34" charset="-122"/>
                <a:cs typeface="Arial" panose="020B0604020202020204" pitchFamily="34" charset="0"/>
              </a:rPr>
              <a:t>It moved</a:t>
            </a:r>
            <a:endParaRPr lang="en-US" sz="5350" dirty="0">
              <a:latin typeface="Arial" panose="020B0604020202020204" pitchFamily="34" charset="0"/>
            </a:endParaRPr>
          </a:p>
        </p:txBody>
      </p:sp>
      <p:sp>
        <p:nvSpPr>
          <p:cNvPr id="5" name="Text 3"/>
          <p:cNvSpPr/>
          <p:nvPr/>
        </p:nvSpPr>
        <p:spPr>
          <a:xfrm>
            <a:off x="793790" y="5233511"/>
            <a:ext cx="3599617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endParaRPr lang="en-US" sz="2300" dirty="0">
              <a:latin typeface="Arial" panose="020B0604020202020204" pitchFamily="34" charset="0"/>
            </a:endParaRPr>
          </a:p>
        </p:txBody>
      </p:sp>
      <p:sp>
        <p:nvSpPr>
          <p:cNvPr id="6" name="Text 4"/>
          <p:cNvSpPr/>
          <p:nvPr/>
        </p:nvSpPr>
        <p:spPr>
          <a:xfrm>
            <a:off x="793790" y="5903238"/>
            <a:ext cx="1304282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endParaRPr lang="en-US" sz="1550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69680" y="0"/>
            <a:ext cx="576072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1090613"/>
            <a:ext cx="7556421" cy="124015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091C53"/>
                </a:solidFill>
                <a:latin typeface="Arial" panose="020B0604020202020204" pitchFamily="34" charset="0"/>
                <a:ea typeface="Instrument Sans Semi Bold" pitchFamily="34" charset="-122"/>
                <a:cs typeface="Arial" panose="020B0604020202020204" pitchFamily="34" charset="0"/>
              </a:rPr>
              <a:t>Viewing Photos Full Screen</a:t>
            </a:r>
            <a:endParaRPr lang="en-US" sz="3900" dirty="0">
              <a:latin typeface="Arial" panose="020B0604020202020204" pitchFamily="34" charset="0"/>
            </a:endParaRPr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93790" y="2653189"/>
            <a:ext cx="198358" cy="198358"/>
          </a:xfrm>
          <a:prstGeom prst="rect">
            <a:avLst/>
          </a:prstGeom>
        </p:spPr>
      </p:pic>
      <p:sp>
        <p:nvSpPr>
          <p:cNvPr id="5" name="Shape 1"/>
          <p:cNvSpPr/>
          <p:nvPr/>
        </p:nvSpPr>
        <p:spPr>
          <a:xfrm>
            <a:off x="793790" y="2942749"/>
            <a:ext cx="7556421" cy="22860"/>
          </a:xfrm>
          <a:prstGeom prst="rect">
            <a:avLst/>
          </a:prstGeom>
          <a:solidFill>
            <a:srgbClr val="84C1FA"/>
          </a:solidFill>
          <a:ln/>
        </p:spPr>
        <p:txBody>
          <a:bodyPr/>
          <a:lstStyle/>
          <a:p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6" name="Text 2"/>
          <p:cNvSpPr/>
          <p:nvPr/>
        </p:nvSpPr>
        <p:spPr>
          <a:xfrm>
            <a:off x="793790" y="3087648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1E3063"/>
                </a:solidFill>
                <a:latin typeface="Arial" panose="020B0604020202020204" pitchFamily="34" charset="0"/>
                <a:ea typeface="Instrument Sans Semi Bold" pitchFamily="34" charset="-122"/>
                <a:cs typeface="Arial" panose="020B0604020202020204" pitchFamily="34" charset="0"/>
              </a:rPr>
              <a:t>Tap to view</a:t>
            </a:r>
            <a:endParaRPr lang="en-US" sz="1950" dirty="0">
              <a:latin typeface="Arial" panose="020B0604020202020204" pitchFamily="34" charset="0"/>
            </a:endParaRPr>
          </a:p>
        </p:txBody>
      </p:sp>
      <p:sp>
        <p:nvSpPr>
          <p:cNvPr id="7" name="Text 3"/>
          <p:cNvSpPr/>
          <p:nvPr/>
        </p:nvSpPr>
        <p:spPr>
          <a:xfrm>
            <a:off x="793790" y="3516868"/>
            <a:ext cx="755642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1E3063"/>
                </a:solidFill>
                <a:latin typeface="Arial" panose="020B0604020202020204" pitchFamily="34" charset="0"/>
                <a:ea typeface="Instrument Sans Medium" pitchFamily="34" charset="-122"/>
                <a:cs typeface="Arial" panose="020B0604020202020204" pitchFamily="34" charset="0"/>
              </a:rPr>
              <a:t>Opens the photo in full screen mode</a:t>
            </a:r>
            <a:endParaRPr lang="en-US" sz="1550" dirty="0">
              <a:latin typeface="Arial" panose="020B0604020202020204" pitchFamily="34" charset="0"/>
            </a:endParaRPr>
          </a:p>
        </p:txBody>
      </p:sp>
      <p:pic>
        <p:nvPicPr>
          <p:cNvPr id="8" name="Image 2" descr="preencoded.png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93790" y="4206359"/>
            <a:ext cx="198358" cy="198358"/>
          </a:xfrm>
          <a:prstGeom prst="rect">
            <a:avLst/>
          </a:prstGeom>
        </p:spPr>
      </p:pic>
      <p:sp>
        <p:nvSpPr>
          <p:cNvPr id="9" name="Shape 4"/>
          <p:cNvSpPr/>
          <p:nvPr/>
        </p:nvSpPr>
        <p:spPr>
          <a:xfrm>
            <a:off x="793790" y="4495919"/>
            <a:ext cx="7556421" cy="22860"/>
          </a:xfrm>
          <a:prstGeom prst="rect">
            <a:avLst/>
          </a:prstGeom>
          <a:solidFill>
            <a:srgbClr val="84C1FA"/>
          </a:solidFill>
          <a:ln/>
        </p:spPr>
        <p:txBody>
          <a:bodyPr/>
          <a:lstStyle/>
          <a:p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10" name="Text 5"/>
          <p:cNvSpPr/>
          <p:nvPr/>
        </p:nvSpPr>
        <p:spPr>
          <a:xfrm>
            <a:off x="793790" y="4640818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1E3063"/>
                </a:solidFill>
                <a:latin typeface="Arial" panose="020B0604020202020204" pitchFamily="34" charset="0"/>
                <a:ea typeface="Instrument Sans Semi Bold" pitchFamily="34" charset="-122"/>
                <a:cs typeface="Arial" panose="020B0604020202020204" pitchFamily="34" charset="0"/>
              </a:rPr>
              <a:t>Swipe to move</a:t>
            </a:r>
            <a:endParaRPr lang="en-US" sz="1950" dirty="0">
              <a:latin typeface="Arial" panose="020B0604020202020204" pitchFamily="34" charset="0"/>
            </a:endParaRPr>
          </a:p>
        </p:txBody>
      </p:sp>
      <p:sp>
        <p:nvSpPr>
          <p:cNvPr id="11" name="Text 6"/>
          <p:cNvSpPr/>
          <p:nvPr/>
        </p:nvSpPr>
        <p:spPr>
          <a:xfrm>
            <a:off x="793790" y="5070038"/>
            <a:ext cx="755642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1E3063"/>
                </a:solidFill>
                <a:latin typeface="Arial" panose="020B0604020202020204" pitchFamily="34" charset="0"/>
                <a:ea typeface="Instrument Sans Medium" pitchFamily="34" charset="-122"/>
                <a:cs typeface="Arial" panose="020B0604020202020204" pitchFamily="34" charset="0"/>
              </a:rPr>
              <a:t>Swipe left or right to see other photos</a:t>
            </a:r>
            <a:endParaRPr lang="en-US" sz="1550" dirty="0">
              <a:latin typeface="Arial" panose="020B0604020202020204" pitchFamily="34" charset="0"/>
            </a:endParaRPr>
          </a:p>
        </p:txBody>
      </p:sp>
      <p:sp>
        <p:nvSpPr>
          <p:cNvPr id="12" name="Text 7"/>
          <p:cNvSpPr/>
          <p:nvPr/>
        </p:nvSpPr>
        <p:spPr>
          <a:xfrm>
            <a:off x="793790" y="5834063"/>
            <a:ext cx="3599617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endParaRPr lang="en-US" sz="2300" dirty="0">
              <a:latin typeface="Arial" panose="020B0604020202020204" pitchFamily="34" charset="0"/>
            </a:endParaRPr>
          </a:p>
        </p:txBody>
      </p:sp>
      <p:sp>
        <p:nvSpPr>
          <p:cNvPr id="13" name="Text 8"/>
          <p:cNvSpPr/>
          <p:nvPr/>
        </p:nvSpPr>
        <p:spPr>
          <a:xfrm>
            <a:off x="793790" y="6503789"/>
            <a:ext cx="755642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endParaRPr lang="en-US" sz="1550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68970" y="2082046"/>
            <a:ext cx="2494360" cy="31170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914364">
              <a:lnSpc>
                <a:spcPts val="2450"/>
              </a:lnSpc>
            </a:pPr>
            <a:endParaRPr lang="en-US" sz="4000" dirty="0">
              <a:solidFill>
                <a:srgbClr val="0E2841">
                  <a:lumMod val="75000"/>
                  <a:lumOff val="25000"/>
                </a:srgbClr>
              </a:solidFill>
              <a:latin typeface="Arial" panose="020B0604020202020204" pitchFamily="34" charset="0"/>
            </a:endParaRPr>
          </a:p>
        </p:txBody>
      </p:sp>
      <p:sp>
        <p:nvSpPr>
          <p:cNvPr id="3" name="Text 1"/>
          <p:cNvSpPr/>
          <p:nvPr/>
        </p:nvSpPr>
        <p:spPr>
          <a:xfrm>
            <a:off x="810727" y="2788397"/>
            <a:ext cx="13113782" cy="24943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914364">
              <a:lnSpc>
                <a:spcPts val="9799"/>
              </a:lnSpc>
            </a:pPr>
            <a:r>
              <a:rPr lang="en-US" sz="4000" b="1" dirty="0">
                <a:solidFill>
                  <a:srgbClr val="0E2841">
                    <a:lumMod val="90000"/>
                    <a:lumOff val="10000"/>
                  </a:srgbClr>
                </a:solidFill>
                <a:latin typeface="Arial" panose="020B0604020202020204" pitchFamily="34" charset="0"/>
                <a:ea typeface="Barlow Bold" pitchFamily="34" charset="-122"/>
                <a:cs typeface="Arial" panose="020B0604020202020204" pitchFamily="34" charset="0"/>
              </a:rPr>
              <a:t>Welcome, Cromwell Senior Center (CSC) Members</a:t>
            </a:r>
            <a:endParaRPr lang="en-US" sz="4000" dirty="0">
              <a:solidFill>
                <a:srgbClr val="0E2841">
                  <a:lumMod val="90000"/>
                  <a:lumOff val="10000"/>
                </a:srgbClr>
              </a:solidFill>
              <a:latin typeface="Arial" panose="020B0604020202020204" pitchFamily="34" charset="0"/>
            </a:endParaRPr>
          </a:p>
        </p:txBody>
      </p:sp>
      <p:sp>
        <p:nvSpPr>
          <p:cNvPr id="4" name="Text 2"/>
          <p:cNvSpPr/>
          <p:nvPr/>
        </p:nvSpPr>
        <p:spPr>
          <a:xfrm>
            <a:off x="810727" y="4535129"/>
            <a:ext cx="13113782" cy="3790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914364">
              <a:lnSpc>
                <a:spcPts val="2950"/>
              </a:lnSpc>
            </a:pPr>
            <a:r>
              <a:rPr lang="en-US" sz="3200" b="1" dirty="0">
                <a:solidFill>
                  <a:srgbClr val="384653"/>
                </a:solidFill>
                <a:latin typeface="Arial" panose="020B0604020202020204" pitchFamily="34" charset="0"/>
                <a:ea typeface="Montserrat" pitchFamily="34" charset="-122"/>
                <a:cs typeface="Arial" panose="020B0604020202020204" pitchFamily="34" charset="0"/>
              </a:rPr>
              <a:t>A friendly, practical introduction to iPhone 101 – Part 2</a:t>
            </a:r>
          </a:p>
          <a:p>
            <a:pPr defTabSz="914364">
              <a:lnSpc>
                <a:spcPts val="2950"/>
              </a:lnSpc>
            </a:pPr>
            <a:endParaRPr lang="en-US" sz="3200" b="1" dirty="0">
              <a:solidFill>
                <a:srgbClr val="384653"/>
              </a:solidFill>
              <a:latin typeface="Arial" panose="020B0604020202020204" pitchFamily="34" charset="0"/>
              <a:ea typeface="Montserrat" pitchFamily="34" charset="-122"/>
              <a:cs typeface="Arial" panose="020B0604020202020204" pitchFamily="34" charset="0"/>
            </a:endParaRPr>
          </a:p>
          <a:p>
            <a:pPr defTabSz="914364">
              <a:lnSpc>
                <a:spcPts val="2950"/>
              </a:lnSpc>
            </a:pPr>
            <a:r>
              <a:rPr lang="en-US" sz="3200" b="1" dirty="0">
                <a:solidFill>
                  <a:srgbClr val="384653"/>
                </a:solidFill>
                <a:latin typeface="Arial" panose="020B0604020202020204" pitchFamily="34" charset="0"/>
                <a:ea typeface="Montserrat" pitchFamily="34" charset="-122"/>
                <a:cs typeface="Arial" panose="020B0604020202020204" pitchFamily="34" charset="0"/>
              </a:rPr>
              <a:t>— no jargon, no pressure, and no tests!</a:t>
            </a:r>
            <a:endParaRPr lang="en-US" sz="3200" b="1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54023" y="520184"/>
            <a:ext cx="7293173" cy="5890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600"/>
              </a:lnSpc>
              <a:buNone/>
            </a:pPr>
            <a:r>
              <a:rPr lang="en-US" sz="3700" dirty="0">
                <a:solidFill>
                  <a:srgbClr val="091C53"/>
                </a:solidFill>
                <a:latin typeface="Arial" panose="020B0604020202020204" pitchFamily="34" charset="0"/>
                <a:ea typeface="Instrument Sans Semi Bold" pitchFamily="34" charset="-122"/>
                <a:cs typeface="Arial" panose="020B0604020202020204" pitchFamily="34" charset="0"/>
              </a:rPr>
              <a:t>Deleting Photos Safely</a:t>
            </a:r>
            <a:endParaRPr lang="en-US" sz="3700" dirty="0">
              <a:latin typeface="Arial" panose="020B0604020202020204" pitchFamily="34" charset="0"/>
            </a:endParaRPr>
          </a:p>
        </p:txBody>
      </p:sp>
      <p:sp>
        <p:nvSpPr>
          <p:cNvPr id="3" name="Shape 1"/>
          <p:cNvSpPr/>
          <p:nvPr/>
        </p:nvSpPr>
        <p:spPr>
          <a:xfrm>
            <a:off x="754023" y="1486138"/>
            <a:ext cx="13122354" cy="1282660"/>
          </a:xfrm>
          <a:prstGeom prst="roundRect">
            <a:avLst>
              <a:gd name="adj" fmla="val 13228"/>
            </a:avLst>
          </a:prstGeom>
          <a:solidFill>
            <a:srgbClr val="FFFFFF"/>
          </a:solidFill>
          <a:ln w="22860">
            <a:solidFill>
              <a:srgbClr val="B4CCE3"/>
            </a:solidFill>
            <a:prstDash val="solid"/>
          </a:ln>
        </p:spPr>
        <p:txBody>
          <a:bodyPr/>
          <a:lstStyle/>
          <a:p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4" name="Shape 2"/>
          <p:cNvSpPr/>
          <p:nvPr/>
        </p:nvSpPr>
        <p:spPr>
          <a:xfrm>
            <a:off x="776883" y="1508998"/>
            <a:ext cx="13076634" cy="565547"/>
          </a:xfrm>
          <a:prstGeom prst="roundRect">
            <a:avLst>
              <a:gd name="adj" fmla="val 25149"/>
            </a:avLst>
          </a:prstGeom>
          <a:solidFill>
            <a:srgbClr val="CEE6FD"/>
          </a:solidFill>
          <a:ln/>
        </p:spPr>
        <p:txBody>
          <a:bodyPr/>
          <a:lstStyle/>
          <a:p>
            <a:endParaRPr lang="en-US" dirty="0">
              <a:latin typeface="Arial" panose="020B0604020202020204" pitchFamily="34" charset="0"/>
            </a:endParaRPr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173754" y="1650325"/>
            <a:ext cx="282773" cy="282773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965359" y="2263021"/>
            <a:ext cx="2506742" cy="2944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850" dirty="0">
                <a:solidFill>
                  <a:srgbClr val="1E3063"/>
                </a:solidFill>
                <a:latin typeface="Arial" panose="020B0604020202020204" pitchFamily="34" charset="0"/>
                <a:ea typeface="Instrument Sans Semi Bold" pitchFamily="34" charset="-122"/>
                <a:cs typeface="Arial" panose="020B0604020202020204" pitchFamily="34" charset="0"/>
              </a:rPr>
              <a:t>Deleted ≠ gone forever</a:t>
            </a:r>
            <a:endParaRPr lang="en-US" sz="1850" dirty="0">
              <a:latin typeface="Arial" panose="020B0604020202020204" pitchFamily="34" charset="0"/>
            </a:endParaRPr>
          </a:p>
        </p:txBody>
      </p:sp>
      <p:sp>
        <p:nvSpPr>
          <p:cNvPr id="7" name="Text 4"/>
          <p:cNvSpPr/>
          <p:nvPr/>
        </p:nvSpPr>
        <p:spPr>
          <a:xfrm>
            <a:off x="754023" y="3051572"/>
            <a:ext cx="3419594" cy="3533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endParaRPr lang="en-US" sz="2200" dirty="0">
              <a:latin typeface="Arial" panose="020B0604020202020204" pitchFamily="34" charset="0"/>
            </a:endParaRPr>
          </a:p>
        </p:txBody>
      </p:sp>
      <p:sp>
        <p:nvSpPr>
          <p:cNvPr id="8" name="Text 5"/>
          <p:cNvSpPr/>
          <p:nvPr/>
        </p:nvSpPr>
        <p:spPr>
          <a:xfrm>
            <a:off x="754023" y="3687723"/>
            <a:ext cx="13122354" cy="3014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450" dirty="0">
                <a:solidFill>
                  <a:srgbClr val="1E3063"/>
                </a:solidFill>
                <a:latin typeface="Arial" panose="020B0604020202020204" pitchFamily="34" charset="0"/>
                <a:ea typeface="Instrument Sans Medium" pitchFamily="34" charset="-122"/>
                <a:cs typeface="Arial" panose="020B0604020202020204" pitchFamily="34" charset="0"/>
              </a:rPr>
              <a:t>Deleted photos go into Recently Deleted and stay there for about 30 days. This is your safety net.</a:t>
            </a:r>
            <a:endParaRPr lang="en-US" sz="1450" dirty="0">
              <a:latin typeface="Arial" panose="020B0604020202020204" pitchFamily="34" charset="0"/>
            </a:endParaRPr>
          </a:p>
        </p:txBody>
      </p:sp>
      <p:sp>
        <p:nvSpPr>
          <p:cNvPr id="9" name="Text 6"/>
          <p:cNvSpPr/>
          <p:nvPr/>
        </p:nvSpPr>
        <p:spPr>
          <a:xfrm>
            <a:off x="754023" y="4271963"/>
            <a:ext cx="5453062" cy="4712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700"/>
              </a:lnSpc>
              <a:buNone/>
            </a:pPr>
            <a:r>
              <a:rPr lang="en-US" sz="2950" dirty="0">
                <a:solidFill>
                  <a:srgbClr val="091C53"/>
                </a:solidFill>
                <a:latin typeface="Arial" panose="020B0604020202020204" pitchFamily="34" charset="0"/>
                <a:ea typeface="Instrument Sans Semi Bold" pitchFamily="34" charset="-122"/>
                <a:cs typeface="Arial" panose="020B0604020202020204" pitchFamily="34" charset="0"/>
              </a:rPr>
              <a:t>Slide 17 — Recovering Mistakes</a:t>
            </a:r>
            <a:endParaRPr lang="en-US" sz="2950" dirty="0">
              <a:latin typeface="Arial" panose="020B0604020202020204" pitchFamily="34" charset="0"/>
            </a:endParaRPr>
          </a:p>
        </p:txBody>
      </p:sp>
      <p:sp>
        <p:nvSpPr>
          <p:cNvPr id="10" name="Shape 7"/>
          <p:cNvSpPr/>
          <p:nvPr/>
        </p:nvSpPr>
        <p:spPr>
          <a:xfrm>
            <a:off x="754023" y="6489025"/>
            <a:ext cx="13122354" cy="22860"/>
          </a:xfrm>
          <a:prstGeom prst="roundRect">
            <a:avLst>
              <a:gd name="adj" fmla="val 742188"/>
            </a:avLst>
          </a:prstGeom>
          <a:solidFill>
            <a:srgbClr val="B4CCE3"/>
          </a:solidFill>
          <a:ln/>
        </p:spPr>
        <p:txBody>
          <a:bodyPr/>
          <a:lstStyle/>
          <a:p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11" name="Shape 8"/>
          <p:cNvSpPr/>
          <p:nvPr/>
        </p:nvSpPr>
        <p:spPr>
          <a:xfrm>
            <a:off x="7303770" y="5923478"/>
            <a:ext cx="22860" cy="565547"/>
          </a:xfrm>
          <a:prstGeom prst="roundRect">
            <a:avLst>
              <a:gd name="adj" fmla="val 742188"/>
            </a:avLst>
          </a:prstGeom>
          <a:solidFill>
            <a:srgbClr val="B4CCE3"/>
          </a:solidFill>
          <a:ln/>
        </p:spPr>
        <p:txBody>
          <a:bodyPr/>
          <a:lstStyle/>
          <a:p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12" name="Shape 9"/>
          <p:cNvSpPr/>
          <p:nvPr/>
        </p:nvSpPr>
        <p:spPr>
          <a:xfrm>
            <a:off x="7103150" y="6276975"/>
            <a:ext cx="424101" cy="424101"/>
          </a:xfrm>
          <a:prstGeom prst="roundRect">
            <a:avLst>
              <a:gd name="adj" fmla="val 40006"/>
            </a:avLst>
          </a:prstGeom>
          <a:solidFill>
            <a:srgbClr val="CEE6FD"/>
          </a:solidFill>
          <a:ln/>
        </p:spPr>
        <p:txBody>
          <a:bodyPr/>
          <a:lstStyle/>
          <a:p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13" name="Text 10"/>
          <p:cNvSpPr/>
          <p:nvPr/>
        </p:nvSpPr>
        <p:spPr>
          <a:xfrm>
            <a:off x="7173813" y="6312337"/>
            <a:ext cx="282773" cy="3533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200"/>
              </a:lnSpc>
              <a:buNone/>
            </a:pPr>
            <a:r>
              <a:rPr lang="en-US" sz="2200" dirty="0">
                <a:solidFill>
                  <a:srgbClr val="1E3063"/>
                </a:solidFill>
                <a:latin typeface="Arial" panose="020B0604020202020204" pitchFamily="34" charset="0"/>
                <a:ea typeface="Instrument Sans Semi Bold" pitchFamily="34" charset="-122"/>
                <a:cs typeface="Arial" panose="020B0604020202020204" pitchFamily="34" charset="0"/>
              </a:rPr>
              <a:t>1</a:t>
            </a:r>
            <a:endParaRPr lang="en-US" sz="2200" dirty="0">
              <a:latin typeface="Arial" panose="020B0604020202020204" pitchFamily="34" charset="0"/>
            </a:endParaRPr>
          </a:p>
        </p:txBody>
      </p:sp>
      <p:sp>
        <p:nvSpPr>
          <p:cNvPr id="14" name="Text 11"/>
          <p:cNvSpPr/>
          <p:nvPr/>
        </p:nvSpPr>
        <p:spPr>
          <a:xfrm>
            <a:off x="5953363" y="5025985"/>
            <a:ext cx="2723674" cy="2944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1850" dirty="0">
                <a:solidFill>
                  <a:srgbClr val="1E3063"/>
                </a:solidFill>
                <a:latin typeface="Arial" panose="020B0604020202020204" pitchFamily="34" charset="0"/>
                <a:ea typeface="Instrument Sans Semi Bold" pitchFamily="34" charset="-122"/>
                <a:cs typeface="Arial" panose="020B0604020202020204" pitchFamily="34" charset="0"/>
              </a:rPr>
              <a:t>30-day recovery window</a:t>
            </a:r>
            <a:endParaRPr lang="en-US" sz="1850" dirty="0">
              <a:latin typeface="Arial" panose="020B0604020202020204" pitchFamily="34" charset="0"/>
            </a:endParaRPr>
          </a:p>
        </p:txBody>
      </p:sp>
      <p:sp>
        <p:nvSpPr>
          <p:cNvPr id="15" name="Text 12"/>
          <p:cNvSpPr/>
          <p:nvPr/>
        </p:nvSpPr>
        <p:spPr>
          <a:xfrm>
            <a:off x="942499" y="5433536"/>
            <a:ext cx="12745403" cy="3014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50"/>
              </a:lnSpc>
              <a:buNone/>
            </a:pPr>
            <a:r>
              <a:rPr lang="en-US" sz="1450" dirty="0">
                <a:solidFill>
                  <a:srgbClr val="1E3063"/>
                </a:solidFill>
                <a:latin typeface="Arial" panose="020B0604020202020204" pitchFamily="34" charset="0"/>
                <a:ea typeface="Instrument Sans Medium" pitchFamily="34" charset="-122"/>
                <a:cs typeface="Arial" panose="020B0604020202020204" pitchFamily="34" charset="0"/>
              </a:rPr>
              <a:t>You have plenty of time to undo accidental deletions</a:t>
            </a:r>
            <a:endParaRPr lang="en-US" sz="1450" dirty="0">
              <a:latin typeface="Arial" panose="020B0604020202020204" pitchFamily="34" charset="0"/>
            </a:endParaRPr>
          </a:p>
        </p:txBody>
      </p:sp>
      <p:sp>
        <p:nvSpPr>
          <p:cNvPr id="16" name="Text 13"/>
          <p:cNvSpPr/>
          <p:nvPr/>
        </p:nvSpPr>
        <p:spPr>
          <a:xfrm>
            <a:off x="754023" y="6771799"/>
            <a:ext cx="3419594" cy="3533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endParaRPr lang="en-US" sz="2200" dirty="0">
              <a:latin typeface="Arial" panose="020B0604020202020204" pitchFamily="34" charset="0"/>
            </a:endParaRPr>
          </a:p>
        </p:txBody>
      </p:sp>
      <p:sp>
        <p:nvSpPr>
          <p:cNvPr id="17" name="Text 14"/>
          <p:cNvSpPr/>
          <p:nvPr/>
        </p:nvSpPr>
        <p:spPr>
          <a:xfrm>
            <a:off x="754023" y="7407950"/>
            <a:ext cx="13122354" cy="3014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endParaRPr lang="en-US" sz="1450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09570"/>
            <a:ext cx="7680960" cy="8229600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8028503" y="632460"/>
            <a:ext cx="2229088" cy="27860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750" dirty="0">
                <a:solidFill>
                  <a:srgbClr val="84C1FA"/>
                </a:solidFill>
                <a:latin typeface="Arial" panose="020B0604020202020204" pitchFamily="34" charset="0"/>
                <a:ea typeface="Instrument Sans Semi Bold" pitchFamily="34" charset="-122"/>
                <a:cs typeface="Arial" panose="020B0604020202020204" pitchFamily="34" charset="0"/>
              </a:rPr>
              <a:t>Module 3</a:t>
            </a:r>
            <a:endParaRPr lang="en-US" sz="1750" dirty="0">
              <a:latin typeface="Arial" panose="020B0604020202020204" pitchFamily="34" charset="0"/>
            </a:endParaRPr>
          </a:p>
        </p:txBody>
      </p:sp>
      <p:sp>
        <p:nvSpPr>
          <p:cNvPr id="6" name="Text 2"/>
          <p:cNvSpPr/>
          <p:nvPr/>
        </p:nvSpPr>
        <p:spPr>
          <a:xfrm>
            <a:off x="8028503" y="982385"/>
            <a:ext cx="4458176" cy="5572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350"/>
              </a:lnSpc>
              <a:buNone/>
            </a:pPr>
            <a:r>
              <a:rPr lang="en-US" sz="3500" dirty="0">
                <a:solidFill>
                  <a:srgbClr val="091C53"/>
                </a:solidFill>
                <a:latin typeface="Arial" panose="020B0604020202020204" pitchFamily="34" charset="0"/>
                <a:ea typeface="Instrument Sans Semi Bold" pitchFamily="34" charset="-122"/>
                <a:cs typeface="Arial" panose="020B0604020202020204" pitchFamily="34" charset="0"/>
              </a:rPr>
              <a:t>Sharing Photos</a:t>
            </a:r>
            <a:endParaRPr lang="en-US" sz="3500" dirty="0">
              <a:latin typeface="Arial" panose="020B0604020202020204" pitchFamily="34" charset="0"/>
            </a:endParaRPr>
          </a:p>
        </p:txBody>
      </p:sp>
      <p:sp>
        <p:nvSpPr>
          <p:cNvPr id="7" name="Text 3"/>
          <p:cNvSpPr/>
          <p:nvPr/>
        </p:nvSpPr>
        <p:spPr>
          <a:xfrm>
            <a:off x="8028503" y="1610916"/>
            <a:ext cx="4207073" cy="44588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500"/>
              </a:lnSpc>
              <a:buNone/>
            </a:pPr>
            <a:r>
              <a:rPr lang="en-US" sz="2800" dirty="0">
                <a:solidFill>
                  <a:srgbClr val="091C53"/>
                </a:solidFill>
                <a:latin typeface="Arial" panose="020B0604020202020204" pitchFamily="34" charset="0"/>
                <a:ea typeface="Instrument Sans Semi Bold" pitchFamily="34" charset="-122"/>
                <a:cs typeface="Arial" panose="020B0604020202020204" pitchFamily="34" charset="0"/>
              </a:rPr>
              <a:t>The Share Icon</a:t>
            </a:r>
            <a:endParaRPr lang="en-US" sz="2800" dirty="0">
              <a:latin typeface="Arial" panose="020B0604020202020204" pitchFamily="34" charset="0"/>
            </a:endParaRPr>
          </a:p>
        </p:txBody>
      </p:sp>
      <p:sp>
        <p:nvSpPr>
          <p:cNvPr id="8" name="Shape 4"/>
          <p:cNvSpPr/>
          <p:nvPr/>
        </p:nvSpPr>
        <p:spPr>
          <a:xfrm>
            <a:off x="8028503" y="2324219"/>
            <a:ext cx="5888593" cy="1027271"/>
          </a:xfrm>
          <a:prstGeom prst="roundRect">
            <a:avLst>
              <a:gd name="adj" fmla="val 15624"/>
            </a:avLst>
          </a:prstGeom>
          <a:solidFill>
            <a:srgbClr val="CEE6FD"/>
          </a:solidFill>
          <a:ln/>
        </p:spPr>
        <p:txBody>
          <a:bodyPr/>
          <a:lstStyle/>
          <a:p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9" name="Text 5"/>
          <p:cNvSpPr/>
          <p:nvPr/>
        </p:nvSpPr>
        <p:spPr>
          <a:xfrm>
            <a:off x="8206740" y="2502456"/>
            <a:ext cx="2229088" cy="27860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750" dirty="0">
                <a:solidFill>
                  <a:srgbClr val="1E3063"/>
                </a:solidFill>
                <a:latin typeface="Arial" panose="020B0604020202020204" pitchFamily="34" charset="0"/>
                <a:ea typeface="Instrument Sans Semi Bold" pitchFamily="34" charset="-122"/>
                <a:cs typeface="Arial" panose="020B0604020202020204" pitchFamily="34" charset="0"/>
              </a:rPr>
              <a:t>Square with arrow</a:t>
            </a:r>
            <a:endParaRPr lang="en-US" sz="1750" dirty="0">
              <a:latin typeface="Arial" panose="020B0604020202020204" pitchFamily="34" charset="0"/>
            </a:endParaRPr>
          </a:p>
        </p:txBody>
      </p:sp>
      <p:sp>
        <p:nvSpPr>
          <p:cNvPr id="10" name="Text 6"/>
          <p:cNvSpPr/>
          <p:nvPr/>
        </p:nvSpPr>
        <p:spPr>
          <a:xfrm>
            <a:off x="8206740" y="2887980"/>
            <a:ext cx="5532120" cy="2852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400" dirty="0">
                <a:solidFill>
                  <a:srgbClr val="1E3063"/>
                </a:solidFill>
                <a:latin typeface="Arial" panose="020B0604020202020204" pitchFamily="34" charset="0"/>
                <a:ea typeface="Instrument Sans Medium" pitchFamily="34" charset="-122"/>
                <a:cs typeface="Arial" panose="020B0604020202020204" pitchFamily="34" charset="0"/>
              </a:rPr>
              <a:t>This is the universal share icon on iPhone</a:t>
            </a:r>
            <a:endParaRPr lang="en-US" sz="1400" dirty="0">
              <a:latin typeface="Arial" panose="020B0604020202020204" pitchFamily="34" charset="0"/>
            </a:endParaRPr>
          </a:p>
        </p:txBody>
      </p:sp>
      <p:sp>
        <p:nvSpPr>
          <p:cNvPr id="11" name="Text 7"/>
          <p:cNvSpPr/>
          <p:nvPr/>
        </p:nvSpPr>
        <p:spPr>
          <a:xfrm>
            <a:off x="8028503" y="3618905"/>
            <a:ext cx="3235285" cy="33432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endParaRPr lang="en-US" sz="2100" dirty="0">
              <a:latin typeface="Arial" panose="020B0604020202020204" pitchFamily="34" charset="0"/>
            </a:endParaRPr>
          </a:p>
        </p:txBody>
      </p:sp>
      <p:sp>
        <p:nvSpPr>
          <p:cNvPr id="12" name="Text 8"/>
          <p:cNvSpPr/>
          <p:nvPr/>
        </p:nvSpPr>
        <p:spPr>
          <a:xfrm>
            <a:off x="8028503" y="4220647"/>
            <a:ext cx="5888593" cy="2852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400" dirty="0">
                <a:solidFill>
                  <a:srgbClr val="1E3063"/>
                </a:solidFill>
                <a:latin typeface="Arial" panose="020B0604020202020204" pitchFamily="34" charset="0"/>
                <a:ea typeface="Instrument Sans Medium" pitchFamily="34" charset="-122"/>
                <a:cs typeface="Arial" panose="020B0604020202020204" pitchFamily="34" charset="0"/>
              </a:rPr>
              <a:t>Sharing creates a copy. It does not remove the original from your phone.</a:t>
            </a:r>
            <a:endParaRPr lang="en-US" sz="1400" dirty="0">
              <a:latin typeface="Arial" panose="020B0604020202020204" pitchFamily="34" charset="0"/>
            </a:endParaRPr>
          </a:p>
        </p:txBody>
      </p:sp>
      <p:sp>
        <p:nvSpPr>
          <p:cNvPr id="13" name="Text 9"/>
          <p:cNvSpPr/>
          <p:nvPr/>
        </p:nvSpPr>
        <p:spPr>
          <a:xfrm>
            <a:off x="8028503" y="4773335"/>
            <a:ext cx="4345424" cy="44588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500"/>
              </a:lnSpc>
              <a:buNone/>
            </a:pPr>
            <a:r>
              <a:rPr lang="en-US" sz="2800" dirty="0">
                <a:solidFill>
                  <a:srgbClr val="091C53"/>
                </a:solidFill>
                <a:latin typeface="Arial" panose="020B0604020202020204" pitchFamily="34" charset="0"/>
                <a:ea typeface="Instrument Sans Semi Bold" pitchFamily="34" charset="-122"/>
                <a:cs typeface="Arial" panose="020B0604020202020204" pitchFamily="34" charset="0"/>
              </a:rPr>
              <a:t>Texting a Photo</a:t>
            </a:r>
            <a:endParaRPr lang="en-US" sz="2800" dirty="0">
              <a:latin typeface="Arial" panose="020B0604020202020204" pitchFamily="34" charset="0"/>
            </a:endParaRPr>
          </a:p>
        </p:txBody>
      </p:sp>
      <p:sp>
        <p:nvSpPr>
          <p:cNvPr id="14" name="Shape 10"/>
          <p:cNvSpPr/>
          <p:nvPr/>
        </p:nvSpPr>
        <p:spPr>
          <a:xfrm>
            <a:off x="8005643" y="5463778"/>
            <a:ext cx="45720" cy="716518"/>
          </a:xfrm>
          <a:prstGeom prst="rect">
            <a:avLst/>
          </a:prstGeom>
          <a:solidFill>
            <a:srgbClr val="84C1FA"/>
          </a:solidFill>
          <a:ln/>
        </p:spPr>
        <p:txBody>
          <a:bodyPr/>
          <a:lstStyle/>
          <a:p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15" name="Text 11"/>
          <p:cNvSpPr/>
          <p:nvPr/>
        </p:nvSpPr>
        <p:spPr>
          <a:xfrm>
            <a:off x="8252460" y="5486638"/>
            <a:ext cx="2229088" cy="27860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750" dirty="0">
                <a:solidFill>
                  <a:srgbClr val="1E3063"/>
                </a:solidFill>
                <a:latin typeface="Arial" panose="020B0604020202020204" pitchFamily="34" charset="0"/>
                <a:ea typeface="Instrument Sans Semi Bold" pitchFamily="34" charset="-122"/>
                <a:cs typeface="Arial" panose="020B0604020202020204" pitchFamily="34" charset="0"/>
              </a:rPr>
              <a:t>Best for 1–2 photos</a:t>
            </a:r>
            <a:endParaRPr lang="en-US" sz="1750" dirty="0">
              <a:latin typeface="Arial" panose="020B0604020202020204" pitchFamily="34" charset="0"/>
            </a:endParaRPr>
          </a:p>
        </p:txBody>
      </p:sp>
      <p:sp>
        <p:nvSpPr>
          <p:cNvPr id="16" name="Text 12"/>
          <p:cNvSpPr/>
          <p:nvPr/>
        </p:nvSpPr>
        <p:spPr>
          <a:xfrm>
            <a:off x="8252460" y="5872163"/>
            <a:ext cx="5664637" cy="2852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400" dirty="0">
                <a:solidFill>
                  <a:srgbClr val="1E3063"/>
                </a:solidFill>
                <a:latin typeface="Arial" panose="020B0604020202020204" pitchFamily="34" charset="0"/>
                <a:ea typeface="Instrument Sans Medium" pitchFamily="34" charset="-122"/>
                <a:cs typeface="Arial" panose="020B0604020202020204" pitchFamily="34" charset="0"/>
              </a:rPr>
              <a:t>Quick and convenient for sharing with friends and family</a:t>
            </a:r>
            <a:endParaRPr lang="en-US" sz="1400" dirty="0">
              <a:latin typeface="Arial" panose="020B0604020202020204" pitchFamily="34" charset="0"/>
            </a:endParaRPr>
          </a:p>
        </p:txBody>
      </p:sp>
      <p:sp>
        <p:nvSpPr>
          <p:cNvPr id="17" name="Text 13"/>
          <p:cNvSpPr/>
          <p:nvPr/>
        </p:nvSpPr>
        <p:spPr>
          <a:xfrm>
            <a:off x="8028503" y="6424851"/>
            <a:ext cx="3235285" cy="33432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endParaRPr lang="en-US" sz="2100" dirty="0">
              <a:latin typeface="Arial" panose="020B0604020202020204" pitchFamily="34" charset="0"/>
            </a:endParaRPr>
          </a:p>
        </p:txBody>
      </p:sp>
      <p:sp>
        <p:nvSpPr>
          <p:cNvPr id="18" name="Text 14"/>
          <p:cNvSpPr/>
          <p:nvPr/>
        </p:nvSpPr>
        <p:spPr>
          <a:xfrm>
            <a:off x="8028503" y="7026593"/>
            <a:ext cx="5888593" cy="5705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400" dirty="0">
                <a:solidFill>
                  <a:srgbClr val="1E3063"/>
                </a:solidFill>
                <a:latin typeface="Arial" panose="020B0604020202020204" pitchFamily="34" charset="0"/>
                <a:ea typeface="Instrument Sans Medium" pitchFamily="34" charset="-122"/>
                <a:cs typeface="Arial" panose="020B0604020202020204" pitchFamily="34" charset="0"/>
              </a:rPr>
              <a:t>Texting is quick and convenient, but it may slightly reduce photo quality.</a:t>
            </a:r>
            <a:endParaRPr lang="en-US" sz="1400" dirty="0">
              <a:latin typeface="Arial" panose="020B0604020202020204" pitchFamily="34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5C135FB3-BC65-AA9B-44BE-F3E971807F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509" y="1140094"/>
            <a:ext cx="6765942" cy="5354522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69680" y="0"/>
            <a:ext cx="5760720" cy="8229600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793790" y="2229088"/>
            <a:ext cx="6436400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091C53"/>
                </a:solidFill>
                <a:latin typeface="Arial" panose="020B0604020202020204" pitchFamily="34" charset="0"/>
                <a:ea typeface="Instrument Sans Semi Bold" pitchFamily="34" charset="-122"/>
                <a:cs typeface="Arial" panose="020B0604020202020204" pitchFamily="34" charset="0"/>
              </a:rPr>
              <a:t>Emailing a Photo</a:t>
            </a:r>
            <a:endParaRPr lang="en-US" sz="3900" dirty="0">
              <a:latin typeface="Arial" panose="020B0604020202020204" pitchFamily="34" charset="0"/>
            </a:endParaRPr>
          </a:p>
        </p:txBody>
      </p:sp>
      <p:sp>
        <p:nvSpPr>
          <p:cNvPr id="6" name="Shape 2"/>
          <p:cNvSpPr/>
          <p:nvPr/>
        </p:nvSpPr>
        <p:spPr>
          <a:xfrm>
            <a:off x="793790" y="3146822"/>
            <a:ext cx="7556421" cy="1568648"/>
          </a:xfrm>
          <a:prstGeom prst="roundRect">
            <a:avLst>
              <a:gd name="adj" fmla="val 6995"/>
            </a:avLst>
          </a:prstGeom>
          <a:solidFill>
            <a:srgbClr val="FFFFFF"/>
          </a:solidFill>
          <a:ln w="22860">
            <a:solidFill>
              <a:srgbClr val="B4CCE3"/>
            </a:solidFill>
            <a:prstDash val="solid"/>
          </a:ln>
        </p:spPr>
        <p:txBody>
          <a:bodyPr/>
          <a:lstStyle/>
          <a:p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7" name="Shape 3"/>
          <p:cNvSpPr/>
          <p:nvPr/>
        </p:nvSpPr>
        <p:spPr>
          <a:xfrm>
            <a:off x="770930" y="3146822"/>
            <a:ext cx="91440" cy="1568648"/>
          </a:xfrm>
          <a:prstGeom prst="roundRect">
            <a:avLst>
              <a:gd name="adj" fmla="val 195349"/>
            </a:avLst>
          </a:prstGeom>
          <a:solidFill>
            <a:srgbClr val="84C1FA"/>
          </a:solidFill>
          <a:ln/>
        </p:spPr>
        <p:txBody>
          <a:bodyPr/>
          <a:lstStyle/>
          <a:p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8" name="Text 4"/>
          <p:cNvSpPr/>
          <p:nvPr/>
        </p:nvSpPr>
        <p:spPr>
          <a:xfrm>
            <a:off x="1083588" y="3368040"/>
            <a:ext cx="2977039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300" dirty="0">
                <a:solidFill>
                  <a:srgbClr val="0540AD"/>
                </a:solidFill>
                <a:latin typeface="Arial" panose="020B0604020202020204" pitchFamily="34" charset="0"/>
                <a:ea typeface="Instrument Sans Semi Bold" pitchFamily="34" charset="-122"/>
                <a:cs typeface="Arial" panose="020B0604020202020204" pitchFamily="34" charset="0"/>
              </a:rPr>
              <a:t>Better for quality</a:t>
            </a:r>
            <a:endParaRPr lang="en-US" sz="2300" dirty="0">
              <a:latin typeface="Arial" panose="020B0604020202020204" pitchFamily="34" charset="0"/>
            </a:endParaRPr>
          </a:p>
        </p:txBody>
      </p:sp>
      <p:sp>
        <p:nvSpPr>
          <p:cNvPr id="9" name="Text 5"/>
          <p:cNvSpPr/>
          <p:nvPr/>
        </p:nvSpPr>
        <p:spPr>
          <a:xfrm>
            <a:off x="1083588" y="3859173"/>
            <a:ext cx="7045404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1E3063"/>
                </a:solidFill>
                <a:latin typeface="Arial" panose="020B0604020202020204" pitchFamily="34" charset="0"/>
                <a:ea typeface="Instrument Sans Medium" pitchFamily="34" charset="-122"/>
                <a:cs typeface="Arial" panose="020B0604020202020204" pitchFamily="34" charset="0"/>
              </a:rPr>
              <a:t>Email preserves photo quality better than texting, making it ideal when someone wants to print your photos.</a:t>
            </a:r>
            <a:endParaRPr lang="en-US" sz="1550" dirty="0">
              <a:latin typeface="Arial" panose="020B0604020202020204" pitchFamily="34" charset="0"/>
            </a:endParaRPr>
          </a:p>
        </p:txBody>
      </p:sp>
      <p:sp>
        <p:nvSpPr>
          <p:cNvPr id="10" name="Text 6"/>
          <p:cNvSpPr/>
          <p:nvPr/>
        </p:nvSpPr>
        <p:spPr>
          <a:xfrm>
            <a:off x="793790" y="5013127"/>
            <a:ext cx="3599617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endParaRPr lang="en-US" sz="2300" dirty="0">
              <a:latin typeface="Arial" panose="020B0604020202020204" pitchFamily="34" charset="0"/>
            </a:endParaRPr>
          </a:p>
        </p:txBody>
      </p:sp>
      <p:sp>
        <p:nvSpPr>
          <p:cNvPr id="11" name="Text 7"/>
          <p:cNvSpPr/>
          <p:nvPr/>
        </p:nvSpPr>
        <p:spPr>
          <a:xfrm>
            <a:off x="793790" y="5682853"/>
            <a:ext cx="755642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endParaRPr lang="en-US" sz="1550" dirty="0">
              <a:latin typeface="Arial" panose="020B0604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E569ECE-675B-56B7-E03B-3226F3DF27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30173" y="1288974"/>
            <a:ext cx="5278455" cy="5563518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642" y="374572"/>
            <a:ext cx="5667077" cy="7188507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3497104"/>
            <a:ext cx="5597009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48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900" b="0" i="0" u="none" strike="noStrike" kern="1200" cap="none" spc="0" normalizeH="0" baseline="0" noProof="0" dirty="0">
                <a:ln>
                  <a:noFill/>
                </a:ln>
                <a:solidFill>
                  <a:srgbClr val="091C53"/>
                </a:solidFill>
                <a:effectLst/>
                <a:uLnTx/>
                <a:uFillTx/>
                <a:latin typeface="Arial" panose="020B0604020202020204" pitchFamily="34" charset="0"/>
                <a:ea typeface="Instrument Sans Semi Bold" pitchFamily="34" charset="-122"/>
                <a:cs typeface="Arial" panose="020B0604020202020204" pitchFamily="34" charset="0"/>
              </a:rPr>
              <a:t>Sharing Multiple Photos</a:t>
            </a:r>
            <a:endParaRPr kumimoji="0" lang="en-US" sz="3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Text 1"/>
          <p:cNvSpPr/>
          <p:nvPr/>
        </p:nvSpPr>
        <p:spPr>
          <a:xfrm>
            <a:off x="6280190" y="4414838"/>
            <a:ext cx="755642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50" b="0" i="0" u="none" strike="noStrike" kern="1200" cap="none" spc="0" normalizeH="0" baseline="0" noProof="0" dirty="0">
                <a:ln>
                  <a:noFill/>
                </a:ln>
                <a:solidFill>
                  <a:srgbClr val="1E3063"/>
                </a:solidFill>
                <a:effectLst/>
                <a:uLnTx/>
                <a:uFillTx/>
                <a:latin typeface="Arial" panose="020B0604020202020204" pitchFamily="34" charset="0"/>
                <a:ea typeface="Instrument Sans Medium" pitchFamily="34" charset="-122"/>
                <a:cs typeface="Arial" panose="020B0604020202020204" pitchFamily="34" charset="0"/>
              </a:rPr>
              <a:t>You can select multiple photos at once — the phone will guide you step by step.</a:t>
            </a:r>
            <a:endParaRPr kumimoji="0" lang="en-US" sz="15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980730"/>
            <a:ext cx="6294477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48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900" b="0" i="0" u="none" strike="noStrike" kern="1200" cap="none" spc="0" normalizeH="0" baseline="0" noProof="0" dirty="0">
                <a:ln>
                  <a:noFill/>
                </a:ln>
                <a:solidFill>
                  <a:srgbClr val="091C53"/>
                </a:solidFill>
                <a:effectLst/>
                <a:uLnTx/>
                <a:uFillTx/>
                <a:latin typeface="Arial" panose="020B0604020202020204" pitchFamily="34" charset="0"/>
                <a:ea typeface="Instrument Sans Semi Bold" pitchFamily="34" charset="-122"/>
                <a:cs typeface="Arial" panose="020B0604020202020204" pitchFamily="34" charset="0"/>
              </a:rPr>
              <a:t>Common Sharing Mistakes</a:t>
            </a:r>
            <a:endParaRPr kumimoji="0" lang="en-US" sz="3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Shape 1"/>
          <p:cNvSpPr/>
          <p:nvPr/>
        </p:nvSpPr>
        <p:spPr>
          <a:xfrm>
            <a:off x="793790" y="3997643"/>
            <a:ext cx="13042821" cy="1251109"/>
          </a:xfrm>
          <a:prstGeom prst="roundRect">
            <a:avLst>
              <a:gd name="adj" fmla="val 8770"/>
            </a:avLst>
          </a:prstGeom>
          <a:solidFill>
            <a:srgbClr val="FFFFFF"/>
          </a:solidFill>
          <a:ln w="22860">
            <a:solidFill>
              <a:srgbClr val="B4CCE3"/>
            </a:solidFill>
            <a:prstDash val="solid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hape 2"/>
          <p:cNvSpPr/>
          <p:nvPr/>
        </p:nvSpPr>
        <p:spPr>
          <a:xfrm>
            <a:off x="770930" y="3997643"/>
            <a:ext cx="91440" cy="1251109"/>
          </a:xfrm>
          <a:prstGeom prst="roundRect">
            <a:avLst>
              <a:gd name="adj" fmla="val 195349"/>
            </a:avLst>
          </a:prstGeom>
          <a:solidFill>
            <a:srgbClr val="84C1FA"/>
          </a:solidFill>
          <a:ln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Text 3"/>
          <p:cNvSpPr/>
          <p:nvPr/>
        </p:nvSpPr>
        <p:spPr>
          <a:xfrm>
            <a:off x="1083588" y="4218861"/>
            <a:ext cx="2977039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2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1E3063"/>
                </a:solidFill>
                <a:effectLst/>
                <a:uLnTx/>
                <a:uFillTx/>
                <a:latin typeface="Arial" panose="020B0604020202020204" pitchFamily="34" charset="0"/>
                <a:ea typeface="Instrument Sans Semi Bold" pitchFamily="34" charset="-122"/>
                <a:cs typeface="Arial" panose="020B0604020202020204" pitchFamily="34" charset="0"/>
              </a:rPr>
              <a:t>Sending screenshots</a:t>
            </a:r>
            <a:endParaRPr kumimoji="0" lang="en-US" sz="2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Text 4"/>
          <p:cNvSpPr/>
          <p:nvPr/>
        </p:nvSpPr>
        <p:spPr>
          <a:xfrm>
            <a:off x="1083588" y="4709993"/>
            <a:ext cx="12531804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50" b="0" i="0" u="none" strike="noStrike" kern="1200" cap="none" spc="0" normalizeH="0" baseline="0" noProof="0" dirty="0">
                <a:ln>
                  <a:noFill/>
                </a:ln>
                <a:solidFill>
                  <a:srgbClr val="1E3063"/>
                </a:solidFill>
                <a:effectLst/>
                <a:uLnTx/>
                <a:uFillTx/>
                <a:latin typeface="Arial" panose="020B0604020202020204" pitchFamily="34" charset="0"/>
                <a:ea typeface="Instrument Sans Medium" pitchFamily="34" charset="-122"/>
                <a:cs typeface="Arial" panose="020B0604020202020204" pitchFamily="34" charset="0"/>
              </a:rPr>
              <a:t>Screenshots are pictures of pictures. They work, but they're usually not ideal.</a:t>
            </a:r>
            <a:endParaRPr kumimoji="0" lang="en-US" sz="15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601754"/>
            <a:ext cx="5149929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48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900" b="0" i="0" u="none" strike="noStrike" kern="1200" cap="none" spc="0" normalizeH="0" baseline="0" noProof="0" dirty="0">
                <a:ln>
                  <a:noFill/>
                </a:ln>
                <a:solidFill>
                  <a:srgbClr val="091C53"/>
                </a:solidFill>
                <a:effectLst/>
                <a:uLnTx/>
                <a:uFillTx/>
                <a:latin typeface="Arial" panose="020B0604020202020204" pitchFamily="34" charset="0"/>
                <a:ea typeface="Instrument Sans Semi Bold" pitchFamily="34" charset="-122"/>
                <a:cs typeface="Arial" panose="020B0604020202020204" pitchFamily="34" charset="0"/>
              </a:rPr>
              <a:t>Privacy &amp; Oversharing</a:t>
            </a:r>
            <a:endParaRPr kumimoji="0" lang="en-US" sz="3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Text 1"/>
          <p:cNvSpPr/>
          <p:nvPr/>
        </p:nvSpPr>
        <p:spPr>
          <a:xfrm>
            <a:off x="793790" y="3717846"/>
            <a:ext cx="6279356" cy="171164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6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50" b="0" i="0" u="none" strike="noStrike" kern="1200" cap="none" spc="0" normalizeH="0" baseline="0" noProof="0" dirty="0">
                <a:ln>
                  <a:noFill/>
                </a:ln>
                <a:solidFill>
                  <a:srgbClr val="84C1FA"/>
                </a:solidFill>
                <a:effectLst/>
                <a:uLnTx/>
                <a:uFillTx/>
                <a:latin typeface="Arial" panose="020B0604020202020204" pitchFamily="34" charset="0"/>
                <a:ea typeface="Instrument Sans Semi Bold" pitchFamily="34" charset="-122"/>
                <a:cs typeface="Arial" panose="020B0604020202020204" pitchFamily="34" charset="0"/>
              </a:rPr>
              <a:t>Pause before sending</a:t>
            </a:r>
            <a:endParaRPr kumimoji="0" lang="en-US" sz="5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Text 2"/>
          <p:cNvSpPr/>
          <p:nvPr/>
        </p:nvSpPr>
        <p:spPr>
          <a:xfrm>
            <a:off x="7564874" y="4176713"/>
            <a:ext cx="6279356" cy="79390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3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50" b="0" i="0" u="none" strike="noStrike" kern="1200" cap="none" spc="0" normalizeH="0" baseline="0" noProof="0" dirty="0">
                <a:ln>
                  <a:noFill/>
                </a:ln>
                <a:solidFill>
                  <a:srgbClr val="1E3063"/>
                </a:solidFill>
                <a:effectLst/>
                <a:uLnTx/>
                <a:uFillTx/>
                <a:latin typeface="Arial" panose="020B0604020202020204" pitchFamily="34" charset="0"/>
                <a:ea typeface="Instrument Sans Medium" pitchFamily="34" charset="-122"/>
                <a:cs typeface="Arial" panose="020B0604020202020204" pitchFamily="34" charset="0"/>
              </a:rPr>
              <a:t>Once a photo is shared, you may not be able to take it back. A pause is a powerful tool.</a:t>
            </a:r>
            <a:endParaRPr kumimoji="0" lang="en-US" sz="19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2254687" y="384929"/>
            <a:ext cx="3500318" cy="43755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3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50" b="0" i="0" u="none" strike="noStrike" kern="1200" cap="none" spc="0" normalizeH="0" baseline="0" noProof="0" dirty="0">
                <a:ln>
                  <a:noFill/>
                </a:ln>
                <a:solidFill>
                  <a:srgbClr val="091C53"/>
                </a:solidFill>
                <a:effectLst/>
                <a:uLnTx/>
                <a:uFillTx/>
                <a:latin typeface="Arial" panose="020B0604020202020204" pitchFamily="34" charset="0"/>
                <a:ea typeface="Instrument Sans Semi Bold" pitchFamily="34" charset="-122"/>
                <a:cs typeface="Arial" panose="020B0604020202020204" pitchFamily="34" charset="0"/>
              </a:rPr>
              <a:t>Undo Expectations</a:t>
            </a:r>
            <a:endParaRPr kumimoji="0" lang="en-US" sz="27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Shape 1"/>
          <p:cNvSpPr/>
          <p:nvPr/>
        </p:nvSpPr>
        <p:spPr>
          <a:xfrm>
            <a:off x="2254687" y="1102400"/>
            <a:ext cx="10121027" cy="850225"/>
          </a:xfrm>
          <a:prstGeom prst="roundRect">
            <a:avLst>
              <a:gd name="adj" fmla="val 14821"/>
            </a:avLst>
          </a:prstGeom>
          <a:solidFill>
            <a:srgbClr val="CEE6FD"/>
          </a:solidFill>
          <a:ln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Text 2"/>
          <p:cNvSpPr/>
          <p:nvPr/>
        </p:nvSpPr>
        <p:spPr>
          <a:xfrm>
            <a:off x="2394585" y="1242298"/>
            <a:ext cx="2686883" cy="2625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20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50" b="0" i="0" u="none" strike="noStrike" kern="1200" cap="none" spc="0" normalizeH="0" baseline="0" noProof="0" dirty="0">
                <a:ln>
                  <a:noFill/>
                </a:ln>
                <a:solidFill>
                  <a:srgbClr val="1E3063"/>
                </a:solidFill>
                <a:effectLst/>
                <a:uLnTx/>
                <a:uFillTx/>
                <a:latin typeface="Arial" panose="020B0604020202020204" pitchFamily="34" charset="0"/>
                <a:ea typeface="Instrument Sans Semi Bold" pitchFamily="34" charset="-122"/>
                <a:cs typeface="Arial" panose="020B0604020202020204" pitchFamily="34" charset="0"/>
              </a:rPr>
              <a:t>Sharing is often permanent</a:t>
            </a:r>
            <a:endParaRPr kumimoji="0" lang="en-US" sz="16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Text 3"/>
          <p:cNvSpPr/>
          <p:nvPr/>
        </p:nvSpPr>
        <p:spPr>
          <a:xfrm>
            <a:off x="2394585" y="1588770"/>
            <a:ext cx="9841230" cy="2239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17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1E3063"/>
                </a:solidFill>
                <a:effectLst/>
                <a:uLnTx/>
                <a:uFillTx/>
                <a:latin typeface="Arial" panose="020B0604020202020204" pitchFamily="34" charset="0"/>
                <a:ea typeface="Instrument Sans Medium" pitchFamily="34" charset="-122"/>
                <a:cs typeface="Arial" panose="020B0604020202020204" pitchFamily="34" charset="0"/>
              </a:rPr>
              <a:t>Not everything has an undo button. That's normal — not dangerous.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6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4687" y="2110026"/>
            <a:ext cx="10121027" cy="5342885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9440" y="429658"/>
            <a:ext cx="7438589" cy="7133422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793790" y="3032760"/>
            <a:ext cx="1060490" cy="373142"/>
          </a:xfrm>
          <a:prstGeom prst="roundRect">
            <a:avLst>
              <a:gd name="adj" fmla="val 38297"/>
            </a:avLst>
          </a:prstGeom>
          <a:solidFill>
            <a:srgbClr val="CEE6FD"/>
          </a:solidFill>
          <a:ln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Text 1"/>
          <p:cNvSpPr/>
          <p:nvPr/>
        </p:nvSpPr>
        <p:spPr>
          <a:xfrm>
            <a:off x="912852" y="3092291"/>
            <a:ext cx="822365" cy="2540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50" b="0" i="0" u="none" strike="noStrike" kern="1200" cap="none" spc="0" normalizeH="0" baseline="0" noProof="0" dirty="0">
                <a:ln>
                  <a:noFill/>
                </a:ln>
                <a:solidFill>
                  <a:srgbClr val="1E3063"/>
                </a:solidFill>
                <a:effectLst/>
                <a:uLnTx/>
                <a:uFillTx/>
                <a:latin typeface="Arial" panose="020B0604020202020204" pitchFamily="34" charset="0"/>
                <a:ea typeface="Instrument Sans Medium" pitchFamily="34" charset="-122"/>
                <a:cs typeface="Arial" panose="020B0604020202020204" pitchFamily="34" charset="0"/>
              </a:rPr>
              <a:t>MODULE 4</a:t>
            </a:r>
            <a:endParaRPr kumimoji="0" lang="en-US" sz="12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Text 2"/>
          <p:cNvSpPr/>
          <p:nvPr/>
        </p:nvSpPr>
        <p:spPr>
          <a:xfrm>
            <a:off x="793790" y="3485198"/>
            <a:ext cx="5727621" cy="171164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6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50" b="0" i="0" u="none" strike="noStrike" kern="1200" cap="none" spc="0" normalizeH="0" baseline="0" noProof="0" dirty="0">
                <a:ln>
                  <a:noFill/>
                </a:ln>
                <a:solidFill>
                  <a:srgbClr val="091C53"/>
                </a:solidFill>
                <a:effectLst/>
                <a:uLnTx/>
                <a:uFillTx/>
                <a:latin typeface="Arial" panose="020B0604020202020204" pitchFamily="34" charset="0"/>
                <a:ea typeface="Instrument Sans Semi Bold" pitchFamily="34" charset="-122"/>
                <a:cs typeface="Arial" panose="020B0604020202020204" pitchFamily="34" charset="0"/>
              </a:rPr>
              <a:t>Finding Things Again</a:t>
            </a:r>
            <a:endParaRPr kumimoji="0" lang="en-US" sz="5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2319933" y="381119"/>
            <a:ext cx="3455194" cy="4318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3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srgbClr val="091C53"/>
                </a:solidFill>
                <a:effectLst/>
                <a:uLnTx/>
                <a:uFillTx/>
                <a:latin typeface="Arial" panose="020B0604020202020204" pitchFamily="34" charset="0"/>
                <a:ea typeface="Instrument Sans Semi Bold" pitchFamily="34" charset="-122"/>
                <a:cs typeface="Arial" panose="020B0604020202020204" pitchFamily="34" charset="0"/>
              </a:rPr>
              <a:t>Spotlight Search</a:t>
            </a: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Text 1"/>
          <p:cNvSpPr/>
          <p:nvPr/>
        </p:nvSpPr>
        <p:spPr>
          <a:xfrm>
            <a:off x="2319933" y="1089303"/>
            <a:ext cx="138113" cy="1727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1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1E3063"/>
                </a:solidFill>
                <a:effectLst/>
                <a:uLnTx/>
                <a:uFillTx/>
                <a:latin typeface="Arial" panose="020B0604020202020204" pitchFamily="34" charset="0"/>
                <a:ea typeface="Instrument Sans Light" pitchFamily="34" charset="-122"/>
                <a:cs typeface="Arial" panose="020B0604020202020204" pitchFamily="34" charset="0"/>
              </a:rPr>
              <a:t>01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hape 2"/>
          <p:cNvSpPr/>
          <p:nvPr/>
        </p:nvSpPr>
        <p:spPr>
          <a:xfrm>
            <a:off x="2319933" y="1308973"/>
            <a:ext cx="9990415" cy="15240"/>
          </a:xfrm>
          <a:prstGeom prst="rect">
            <a:avLst/>
          </a:prstGeom>
          <a:solidFill>
            <a:srgbClr val="84C1FA"/>
          </a:solidFill>
          <a:ln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Text 3"/>
          <p:cNvSpPr/>
          <p:nvPr/>
        </p:nvSpPr>
        <p:spPr>
          <a:xfrm>
            <a:off x="2319933" y="1408509"/>
            <a:ext cx="1768793" cy="2158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1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1E3063"/>
                </a:solidFill>
                <a:effectLst/>
                <a:uLnTx/>
                <a:uFillTx/>
                <a:latin typeface="Arial" panose="020B0604020202020204" pitchFamily="34" charset="0"/>
                <a:ea typeface="Instrument Sans Semi Bold" pitchFamily="34" charset="-122"/>
                <a:cs typeface="Arial" panose="020B0604020202020204" pitchFamily="34" charset="0"/>
              </a:rPr>
              <a:t>Swipe down to search</a:t>
            </a: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Text 4"/>
          <p:cNvSpPr/>
          <p:nvPr/>
        </p:nvSpPr>
        <p:spPr>
          <a:xfrm>
            <a:off x="2319933" y="1707237"/>
            <a:ext cx="9990415" cy="22109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1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1E3063"/>
                </a:solidFill>
                <a:effectLst/>
                <a:uLnTx/>
                <a:uFillTx/>
                <a:latin typeface="Arial" panose="020B0604020202020204" pitchFamily="34" charset="0"/>
                <a:ea typeface="Instrument Sans Medium" pitchFamily="34" charset="-122"/>
                <a:cs typeface="Arial" panose="020B0604020202020204" pitchFamily="34" charset="0"/>
              </a:rPr>
              <a:t>Spotlight is one of the most powerful tools on the iPhone. It finds apps, photos, and contacts instantly.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7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9933" y="2187297"/>
            <a:ext cx="9990415" cy="5039768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3209449"/>
            <a:ext cx="4961811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48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900" b="0" i="0" u="none" strike="noStrike" kern="1200" cap="none" spc="0" normalizeH="0" baseline="0" noProof="0" dirty="0">
                <a:ln>
                  <a:noFill/>
                </a:ln>
                <a:solidFill>
                  <a:srgbClr val="091C53"/>
                </a:solidFill>
                <a:effectLst/>
                <a:uLnTx/>
                <a:uFillTx/>
                <a:latin typeface="Arial" panose="020B0604020202020204" pitchFamily="34" charset="0"/>
                <a:ea typeface="Instrument Sans Semi Bold" pitchFamily="34" charset="-122"/>
                <a:cs typeface="Arial" panose="020B0604020202020204" pitchFamily="34" charset="0"/>
              </a:rPr>
              <a:t>Finding Lost Apps</a:t>
            </a:r>
            <a:endParaRPr kumimoji="0" lang="en-US" sz="3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Text 1"/>
          <p:cNvSpPr/>
          <p:nvPr/>
        </p:nvSpPr>
        <p:spPr>
          <a:xfrm>
            <a:off x="793790" y="4325541"/>
            <a:ext cx="3969425" cy="4961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3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Instrument Sans Semi Bold" pitchFamily="34" charset="-122"/>
                <a:cs typeface="Arial" panose="020B0604020202020204" pitchFamily="34" charset="0"/>
              </a:rPr>
              <a:t>Search first</a:t>
            </a:r>
            <a:endParaRPr kumimoji="0" lang="en-US" sz="31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Text 2"/>
          <p:cNvSpPr/>
          <p:nvPr/>
        </p:nvSpPr>
        <p:spPr>
          <a:xfrm>
            <a:off x="6212086" y="4375071"/>
            <a:ext cx="7632025" cy="3969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3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50" b="0" i="0" u="none" strike="noStrike" kern="1200" cap="none" spc="0" normalizeH="0" baseline="0" noProof="0" dirty="0">
                <a:ln>
                  <a:noFill/>
                </a:ln>
                <a:solidFill>
                  <a:srgbClr val="1E3063"/>
                </a:solidFill>
                <a:effectLst/>
                <a:uLnTx/>
                <a:uFillTx/>
                <a:latin typeface="Arial" panose="020B0604020202020204" pitchFamily="34" charset="0"/>
                <a:ea typeface="Instrument Sans Medium" pitchFamily="34" charset="-122"/>
                <a:cs typeface="Arial" panose="020B0604020202020204" pitchFamily="34" charset="0"/>
              </a:rPr>
              <a:t>Most apps are not deleted — just moved.</a:t>
            </a:r>
            <a:endParaRPr kumimoji="0" lang="en-US" sz="19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DEAE9E-2B1D-45C0-E476-91A29FBBD4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97B9722B-AAA2-0667-A9F4-4057A62624EE}"/>
              </a:ext>
            </a:extLst>
          </p:cNvPr>
          <p:cNvGrpSpPr/>
          <p:nvPr/>
        </p:nvGrpSpPr>
        <p:grpSpPr>
          <a:xfrm>
            <a:off x="816651" y="1594695"/>
            <a:ext cx="13042820" cy="5563431"/>
            <a:chOff x="793790" y="3015496"/>
            <a:chExt cx="13042820" cy="5563432"/>
          </a:xfrm>
        </p:grpSpPr>
        <p:sp>
          <p:nvSpPr>
            <p:cNvPr id="2" name="Text 0">
              <a:extLst>
                <a:ext uri="{FF2B5EF4-FFF2-40B4-BE49-F238E27FC236}">
                  <a16:creationId xmlns:a16="http://schemas.microsoft.com/office/drawing/2014/main" id="{71410042-D04E-BE3D-CD62-E0F7028019B2}"/>
                </a:ext>
              </a:extLst>
            </p:cNvPr>
            <p:cNvSpPr/>
            <p:nvPr/>
          </p:nvSpPr>
          <p:spPr>
            <a:xfrm>
              <a:off x="793790" y="3015496"/>
              <a:ext cx="6068497" cy="589121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t"/>
            <a:lstStyle/>
            <a:p>
              <a:pPr defTabSz="914364">
                <a:lnSpc>
                  <a:spcPts val="4600"/>
                </a:lnSpc>
                <a:defRPr/>
              </a:pPr>
              <a:r>
                <a:rPr lang="en-US" sz="3700" dirty="0">
                  <a:solidFill>
                    <a:srgbClr val="030303"/>
                  </a:solidFill>
                  <a:latin typeface="Arial" panose="020B0604020202020204" pitchFamily="34" charset="0"/>
                  <a:ea typeface="DM Sans Semi Bold" pitchFamily="34" charset="-122"/>
                  <a:cs typeface="Arial" panose="020B0604020202020204" pitchFamily="34" charset="0"/>
                  <a:sym typeface="Arial"/>
                </a:rPr>
                <a:t>Meet Jim Kallaugher: </a:t>
              </a:r>
              <a:r>
                <a:rPr lang="en-US" sz="3700" b="1" dirty="0">
                  <a:solidFill>
                    <a:srgbClr val="0E2841">
                      <a:lumMod val="90000"/>
                      <a:lumOff val="10000"/>
                    </a:srgbClr>
                  </a:solidFill>
                  <a:latin typeface="Arial" panose="020B0604020202020204" pitchFamily="34" charset="0"/>
                  <a:ea typeface="DM Sans Semi Bold" pitchFamily="34" charset="-122"/>
                  <a:cs typeface="Arial" panose="020B0604020202020204" pitchFamily="34" charset="0"/>
                  <a:sym typeface="Arial"/>
                </a:rPr>
                <a:t>CSC Member &amp; Volunteer</a:t>
              </a:r>
              <a:endParaRPr lang="en-US" sz="3700" b="1" dirty="0">
                <a:solidFill>
                  <a:srgbClr val="0E2841">
                    <a:lumMod val="90000"/>
                    <a:lumOff val="10000"/>
                  </a:srgbClr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3" name="Shape 1">
              <a:extLst>
                <a:ext uri="{FF2B5EF4-FFF2-40B4-BE49-F238E27FC236}">
                  <a16:creationId xmlns:a16="http://schemas.microsoft.com/office/drawing/2014/main" id="{37A031A9-4F30-BFD0-D1AD-FACF8F4F9A3E}"/>
                </a:ext>
              </a:extLst>
            </p:cNvPr>
            <p:cNvSpPr/>
            <p:nvPr/>
          </p:nvSpPr>
          <p:spPr>
            <a:xfrm>
              <a:off x="793790" y="3887391"/>
              <a:ext cx="4221956" cy="2443877"/>
            </a:xfrm>
            <a:prstGeom prst="roundRect">
              <a:avLst>
                <a:gd name="adj" fmla="val 1157"/>
              </a:avLst>
            </a:prstGeom>
            <a:solidFill>
              <a:srgbClr val="F2EEEE"/>
            </a:solidFill>
            <a:ln/>
          </p:spPr>
          <p:txBody>
            <a:bodyPr/>
            <a:lstStyle/>
            <a:p>
              <a:pPr defTabSz="914364">
                <a:defRPr/>
              </a:pPr>
              <a:endParaRPr lang="en-US" dirty="0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4" name="Shape 2">
              <a:extLst>
                <a:ext uri="{FF2B5EF4-FFF2-40B4-BE49-F238E27FC236}">
                  <a16:creationId xmlns:a16="http://schemas.microsoft.com/office/drawing/2014/main" id="{5D9F45EF-3BBE-C631-741C-A5750EF2AC96}"/>
                </a:ext>
              </a:extLst>
            </p:cNvPr>
            <p:cNvSpPr/>
            <p:nvPr/>
          </p:nvSpPr>
          <p:spPr>
            <a:xfrm>
              <a:off x="982266" y="4075867"/>
              <a:ext cx="565547" cy="565547"/>
            </a:xfrm>
            <a:prstGeom prst="roundRect">
              <a:avLst>
                <a:gd name="adj" fmla="val 16166801"/>
              </a:avLst>
            </a:prstGeom>
            <a:solidFill>
              <a:schemeClr val="accent1">
                <a:lumMod val="75000"/>
              </a:schemeClr>
            </a:solidFill>
            <a:ln/>
          </p:spPr>
          <p:txBody>
            <a:bodyPr/>
            <a:lstStyle/>
            <a:p>
              <a:pPr defTabSz="914364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pic>
          <p:nvPicPr>
            <p:cNvPr id="5" name="Image 1" descr="preencoded.png">
              <a:extLst>
                <a:ext uri="{FF2B5EF4-FFF2-40B4-BE49-F238E27FC236}">
                  <a16:creationId xmlns:a16="http://schemas.microsoft.com/office/drawing/2014/main" id="{53C7F804-A77A-8707-5015-A32FC8E6745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137761" y="4231362"/>
              <a:ext cx="254437" cy="254437"/>
            </a:xfrm>
            <a:prstGeom prst="rect">
              <a:avLst/>
            </a:prstGeom>
          </p:spPr>
        </p:pic>
        <p:sp>
          <p:nvSpPr>
            <p:cNvPr id="6" name="Text 3">
              <a:extLst>
                <a:ext uri="{FF2B5EF4-FFF2-40B4-BE49-F238E27FC236}">
                  <a16:creationId xmlns:a16="http://schemas.microsoft.com/office/drawing/2014/main" id="{B92A167B-2BA9-D579-09CD-98FF630A8D20}"/>
                </a:ext>
              </a:extLst>
            </p:cNvPr>
            <p:cNvSpPr/>
            <p:nvPr/>
          </p:nvSpPr>
          <p:spPr>
            <a:xfrm>
              <a:off x="1008162" y="4706124"/>
              <a:ext cx="2356842" cy="294680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t"/>
            <a:lstStyle/>
            <a:p>
              <a:pPr defTabSz="914364">
                <a:lnSpc>
                  <a:spcPts val="2300"/>
                </a:lnSpc>
                <a:defRPr/>
              </a:pPr>
              <a:r>
                <a:rPr lang="en-US" sz="1850" b="1" dirty="0">
                  <a:solidFill>
                    <a:srgbClr val="464646"/>
                  </a:solidFill>
                  <a:latin typeface="Arial" panose="020B0604020202020204" pitchFamily="34" charset="0"/>
                  <a:ea typeface="DM Sans Semi Bold" pitchFamily="34" charset="-122"/>
                  <a:cs typeface="Arial" panose="020B0604020202020204" pitchFamily="34" charset="0"/>
                  <a:sym typeface="Arial"/>
                </a:rPr>
                <a:t>Red Glen Electronics</a:t>
              </a:r>
              <a:endParaRPr lang="en-US" sz="1850" b="1" dirty="0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7" name="Text 4">
              <a:extLst>
                <a:ext uri="{FF2B5EF4-FFF2-40B4-BE49-F238E27FC236}">
                  <a16:creationId xmlns:a16="http://schemas.microsoft.com/office/drawing/2014/main" id="{DE19DC6A-B954-7620-38A9-31117768825D}"/>
                </a:ext>
              </a:extLst>
            </p:cNvPr>
            <p:cNvSpPr/>
            <p:nvPr/>
          </p:nvSpPr>
          <p:spPr>
            <a:xfrm>
              <a:off x="1008162" y="5050334"/>
              <a:ext cx="3845004" cy="905113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/>
            <a:lstStyle/>
            <a:p>
              <a:pPr defTabSz="914364">
                <a:lnSpc>
                  <a:spcPts val="2350"/>
                </a:lnSpc>
                <a:defRPr/>
              </a:pPr>
              <a:r>
                <a:rPr lang="en-US" sz="2000" dirty="0">
                  <a:solidFill>
                    <a:srgbClr val="464646"/>
                  </a:solidFill>
                  <a:latin typeface="Arial" panose="020B0604020202020204" pitchFamily="34" charset="0"/>
                  <a:ea typeface="Inter Medium" pitchFamily="34" charset="-122"/>
                  <a:cs typeface="Arial" panose="020B0604020202020204" pitchFamily="34" charset="0"/>
                  <a:sym typeface="Arial"/>
                </a:rPr>
                <a:t>Founder and operator, with</a:t>
              </a:r>
              <a:br>
                <a:rPr lang="en-US" sz="2000" dirty="0">
                  <a:solidFill>
                    <a:srgbClr val="464646"/>
                  </a:solidFill>
                  <a:latin typeface="Arial" panose="020B0604020202020204" pitchFamily="34" charset="0"/>
                  <a:ea typeface="Inter Medium" pitchFamily="34" charset="-122"/>
                  <a:cs typeface="Arial" panose="020B0604020202020204" pitchFamily="34" charset="0"/>
                  <a:sym typeface="Arial"/>
                </a:rPr>
              </a:br>
              <a:r>
                <a:rPr lang="en-US" sz="2000" dirty="0">
                  <a:solidFill>
                    <a:srgbClr val="464646"/>
                  </a:solidFill>
                  <a:latin typeface="Arial" panose="020B0604020202020204" pitchFamily="34" charset="0"/>
                  <a:ea typeface="Inter Medium" pitchFamily="34" charset="-122"/>
                  <a:cs typeface="Arial" panose="020B0604020202020204" pitchFamily="34" charset="0"/>
                  <a:sym typeface="Arial"/>
                </a:rPr>
                <a:t>friendly </a:t>
              </a:r>
              <a:r>
                <a:rPr lang="en-US" sz="2000" b="1" dirty="0">
                  <a:solidFill>
                    <a:srgbClr val="0E2841">
                      <a:lumMod val="90000"/>
                      <a:lumOff val="10000"/>
                    </a:srgbClr>
                  </a:solidFill>
                  <a:latin typeface="Arial" panose="020B0604020202020204" pitchFamily="34" charset="0"/>
                  <a:ea typeface="Inter Medium" pitchFamily="34" charset="-122"/>
                  <a:cs typeface="Arial" panose="020B0604020202020204" pitchFamily="34" charset="0"/>
                  <a:sym typeface="Arial"/>
                </a:rPr>
                <a:t>“Home Tech Help for Hire” </a:t>
              </a:r>
              <a:r>
                <a:rPr lang="en-US" sz="2000" dirty="0">
                  <a:solidFill>
                    <a:srgbClr val="0E2841">
                      <a:lumMod val="90000"/>
                      <a:lumOff val="10000"/>
                    </a:srgbClr>
                  </a:solidFill>
                  <a:latin typeface="Arial" panose="020B0604020202020204" pitchFamily="34" charset="0"/>
                  <a:ea typeface="Inter Medium" pitchFamily="34" charset="-122"/>
                  <a:cs typeface="Arial" panose="020B0604020202020204" pitchFamily="34" charset="0"/>
                  <a:sym typeface="Arial"/>
                </a:rPr>
                <a:t>f</a:t>
              </a:r>
              <a:r>
                <a:rPr lang="en-US" sz="2000" dirty="0">
                  <a:solidFill>
                    <a:srgbClr val="464646"/>
                  </a:solidFill>
                  <a:latin typeface="Arial" panose="020B0604020202020204" pitchFamily="34" charset="0"/>
                  <a:ea typeface="Inter Medium" pitchFamily="34" charset="-122"/>
                  <a:cs typeface="Arial" panose="020B0604020202020204" pitchFamily="34" charset="0"/>
                  <a:sym typeface="Arial"/>
                </a:rPr>
                <a:t>or Boomers.</a:t>
              </a:r>
              <a:br>
                <a:rPr lang="en-US" sz="2000" dirty="0">
                  <a:solidFill>
                    <a:srgbClr val="464646"/>
                  </a:solidFill>
                  <a:latin typeface="Arial" panose="020B0604020202020204" pitchFamily="34" charset="0"/>
                  <a:ea typeface="Inter Medium" pitchFamily="34" charset="-122"/>
                  <a:cs typeface="Arial" panose="020B0604020202020204" pitchFamily="34" charset="0"/>
                  <a:sym typeface="Arial"/>
                </a:rPr>
              </a:br>
              <a:endParaRPr lang="en-US" sz="2000" dirty="0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8" name="Shape 5">
              <a:extLst>
                <a:ext uri="{FF2B5EF4-FFF2-40B4-BE49-F238E27FC236}">
                  <a16:creationId xmlns:a16="http://schemas.microsoft.com/office/drawing/2014/main" id="{206D784A-8550-322A-914D-E1BE8A902B52}"/>
                </a:ext>
              </a:extLst>
            </p:cNvPr>
            <p:cNvSpPr/>
            <p:nvPr/>
          </p:nvSpPr>
          <p:spPr>
            <a:xfrm>
              <a:off x="5213827" y="3887391"/>
              <a:ext cx="4221956" cy="2443877"/>
            </a:xfrm>
            <a:prstGeom prst="roundRect">
              <a:avLst>
                <a:gd name="adj" fmla="val 1157"/>
              </a:avLst>
            </a:prstGeom>
            <a:solidFill>
              <a:srgbClr val="F2EEEE"/>
            </a:solidFill>
            <a:ln/>
          </p:spPr>
          <p:txBody>
            <a:bodyPr/>
            <a:lstStyle/>
            <a:p>
              <a:pPr defTabSz="914364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9" name="Shape 6">
              <a:extLst>
                <a:ext uri="{FF2B5EF4-FFF2-40B4-BE49-F238E27FC236}">
                  <a16:creationId xmlns:a16="http://schemas.microsoft.com/office/drawing/2014/main" id="{F0CF68A1-D199-FBC2-C0C5-5AB9970E056C}"/>
                </a:ext>
              </a:extLst>
            </p:cNvPr>
            <p:cNvSpPr/>
            <p:nvPr/>
          </p:nvSpPr>
          <p:spPr>
            <a:xfrm>
              <a:off x="5392698" y="4075867"/>
              <a:ext cx="565547" cy="565547"/>
            </a:xfrm>
            <a:prstGeom prst="roundRect">
              <a:avLst>
                <a:gd name="adj" fmla="val 16166801"/>
              </a:avLst>
            </a:prstGeom>
            <a:solidFill>
              <a:schemeClr val="accent1">
                <a:lumMod val="75000"/>
              </a:schemeClr>
            </a:solidFill>
            <a:ln/>
          </p:spPr>
          <p:txBody>
            <a:bodyPr/>
            <a:lstStyle/>
            <a:p>
              <a:pPr defTabSz="914364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pic>
          <p:nvPicPr>
            <p:cNvPr id="10" name="Image 2" descr="preencoded.png">
              <a:extLst>
                <a:ext uri="{FF2B5EF4-FFF2-40B4-BE49-F238E27FC236}">
                  <a16:creationId xmlns:a16="http://schemas.microsoft.com/office/drawing/2014/main" id="{050158B5-95E5-3A7B-6F64-B0427CA6E48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5548193" y="4231362"/>
              <a:ext cx="254437" cy="254437"/>
            </a:xfrm>
            <a:prstGeom prst="rect">
              <a:avLst/>
            </a:prstGeom>
          </p:spPr>
        </p:pic>
        <p:sp>
          <p:nvSpPr>
            <p:cNvPr id="11" name="Text 7">
              <a:extLst>
                <a:ext uri="{FF2B5EF4-FFF2-40B4-BE49-F238E27FC236}">
                  <a16:creationId xmlns:a16="http://schemas.microsoft.com/office/drawing/2014/main" id="{EED90184-B368-E7A0-B7F6-957FFA802C3F}"/>
                </a:ext>
              </a:extLst>
            </p:cNvPr>
            <p:cNvSpPr/>
            <p:nvPr/>
          </p:nvSpPr>
          <p:spPr>
            <a:xfrm>
              <a:off x="5392698" y="4730948"/>
              <a:ext cx="2356842" cy="294680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t"/>
            <a:lstStyle/>
            <a:p>
              <a:pPr defTabSz="914364">
                <a:lnSpc>
                  <a:spcPts val="2300"/>
                </a:lnSpc>
                <a:defRPr/>
              </a:pPr>
              <a:r>
                <a:rPr lang="en-US" sz="1850" b="1" dirty="0">
                  <a:solidFill>
                    <a:srgbClr val="464646"/>
                  </a:solidFill>
                  <a:latin typeface="Arial" panose="020B0604020202020204" pitchFamily="34" charset="0"/>
                  <a:ea typeface="DM Sans Semi Bold" pitchFamily="34" charset="-122"/>
                  <a:cs typeface="Arial" panose="020B0604020202020204" pitchFamily="34" charset="0"/>
                  <a:sym typeface="Arial"/>
                </a:rPr>
                <a:t>Weekly Tech Tuesdays</a:t>
              </a:r>
              <a:endParaRPr lang="en-US" sz="1850" b="1" dirty="0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2" name="Text 8">
              <a:extLst>
                <a:ext uri="{FF2B5EF4-FFF2-40B4-BE49-F238E27FC236}">
                  <a16:creationId xmlns:a16="http://schemas.microsoft.com/office/drawing/2014/main" id="{57D71759-1FCC-9031-5A26-C6729528ABDB}"/>
                </a:ext>
              </a:extLst>
            </p:cNvPr>
            <p:cNvSpPr/>
            <p:nvPr/>
          </p:nvSpPr>
          <p:spPr>
            <a:xfrm>
              <a:off x="5392698" y="5113436"/>
              <a:ext cx="3845004" cy="905113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/>
            <a:lstStyle/>
            <a:p>
              <a:pPr defTabSz="914364">
                <a:lnSpc>
                  <a:spcPts val="2350"/>
                </a:lnSpc>
                <a:defRPr/>
              </a:pPr>
              <a:r>
                <a:rPr lang="en-US" sz="2000" b="1" dirty="0">
                  <a:solidFill>
                    <a:srgbClr val="0E2841">
                      <a:lumMod val="90000"/>
                      <a:lumOff val="10000"/>
                    </a:srgbClr>
                  </a:solidFill>
                  <a:latin typeface="Arial" panose="020B0604020202020204" pitchFamily="34" charset="0"/>
                  <a:ea typeface="Inter Medium" pitchFamily="34" charset="-122"/>
                  <a:cs typeface="Arial" panose="020B0604020202020204" pitchFamily="34" charset="0"/>
                  <a:sym typeface="Arial"/>
                </a:rPr>
                <a:t>Volunteer</a:t>
              </a:r>
              <a:r>
                <a:rPr lang="en-US" sz="2000" dirty="0">
                  <a:solidFill>
                    <a:srgbClr val="0E2841">
                      <a:lumMod val="90000"/>
                      <a:lumOff val="10000"/>
                    </a:srgbClr>
                  </a:solidFill>
                  <a:latin typeface="Arial" panose="020B0604020202020204" pitchFamily="34" charset="0"/>
                  <a:ea typeface="Inter Medium" pitchFamily="34" charset="-122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sz="2000" b="1" dirty="0">
                  <a:solidFill>
                    <a:srgbClr val="0E2841">
                      <a:lumMod val="90000"/>
                      <a:lumOff val="10000"/>
                    </a:srgbClr>
                  </a:solidFill>
                  <a:latin typeface="Arial" panose="020B0604020202020204" pitchFamily="34" charset="0"/>
                  <a:ea typeface="Inter Medium" pitchFamily="34" charset="-122"/>
                  <a:cs typeface="Arial" panose="020B0604020202020204" pitchFamily="34" charset="0"/>
                  <a:sym typeface="Arial"/>
                </a:rPr>
                <a:t>tech support </a:t>
              </a:r>
              <a:r>
                <a:rPr lang="en-US" sz="2000" dirty="0">
                  <a:solidFill>
                    <a:srgbClr val="464646"/>
                  </a:solidFill>
                  <a:latin typeface="Arial" panose="020B0604020202020204" pitchFamily="34" charset="0"/>
                  <a:ea typeface="Inter Medium" pitchFamily="34" charset="-122"/>
                  <a:cs typeface="Arial" panose="020B0604020202020204" pitchFamily="34" charset="0"/>
                  <a:sym typeface="Arial"/>
                </a:rPr>
                <a:t>and guidance to community members on Tuesday afternoons.</a:t>
              </a:r>
              <a:endParaRPr lang="en-US" sz="2000" dirty="0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3" name="Shape 9">
              <a:extLst>
                <a:ext uri="{FF2B5EF4-FFF2-40B4-BE49-F238E27FC236}">
                  <a16:creationId xmlns:a16="http://schemas.microsoft.com/office/drawing/2014/main" id="{AE8D95F0-1C6E-1E35-1651-93C139683446}"/>
                </a:ext>
              </a:extLst>
            </p:cNvPr>
            <p:cNvSpPr/>
            <p:nvPr/>
          </p:nvSpPr>
          <p:spPr>
            <a:xfrm>
              <a:off x="9614654" y="3887391"/>
              <a:ext cx="4221956" cy="2443877"/>
            </a:xfrm>
            <a:prstGeom prst="roundRect">
              <a:avLst>
                <a:gd name="adj" fmla="val 1157"/>
              </a:avLst>
            </a:prstGeom>
            <a:solidFill>
              <a:srgbClr val="F2EEEE"/>
            </a:solidFill>
            <a:ln/>
          </p:spPr>
          <p:txBody>
            <a:bodyPr/>
            <a:lstStyle/>
            <a:p>
              <a:pPr defTabSz="914364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4" name="Shape 10">
              <a:extLst>
                <a:ext uri="{FF2B5EF4-FFF2-40B4-BE49-F238E27FC236}">
                  <a16:creationId xmlns:a16="http://schemas.microsoft.com/office/drawing/2014/main" id="{FC83B78D-1EA7-62C3-83BB-88C314F4D4C2}"/>
                </a:ext>
              </a:extLst>
            </p:cNvPr>
            <p:cNvSpPr/>
            <p:nvPr/>
          </p:nvSpPr>
          <p:spPr>
            <a:xfrm>
              <a:off x="9803130" y="4075867"/>
              <a:ext cx="565547" cy="565547"/>
            </a:xfrm>
            <a:prstGeom prst="roundRect">
              <a:avLst>
                <a:gd name="adj" fmla="val 16166801"/>
              </a:avLst>
            </a:prstGeom>
            <a:solidFill>
              <a:schemeClr val="accent1">
                <a:lumMod val="75000"/>
              </a:schemeClr>
            </a:solidFill>
            <a:ln/>
          </p:spPr>
          <p:txBody>
            <a:bodyPr/>
            <a:lstStyle/>
            <a:p>
              <a:pPr defTabSz="914364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pic>
          <p:nvPicPr>
            <p:cNvPr id="15" name="Image 3" descr="preencoded.png">
              <a:extLst>
                <a:ext uri="{FF2B5EF4-FFF2-40B4-BE49-F238E27FC236}">
                  <a16:creationId xmlns:a16="http://schemas.microsoft.com/office/drawing/2014/main" id="{A0B619FB-2FB0-5A7D-EB51-6329A8AC911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9958626" y="4231362"/>
              <a:ext cx="254437" cy="254437"/>
            </a:xfrm>
            <a:prstGeom prst="rect">
              <a:avLst/>
            </a:prstGeom>
          </p:spPr>
        </p:pic>
        <p:sp>
          <p:nvSpPr>
            <p:cNvPr id="16" name="Text 11">
              <a:extLst>
                <a:ext uri="{FF2B5EF4-FFF2-40B4-BE49-F238E27FC236}">
                  <a16:creationId xmlns:a16="http://schemas.microsoft.com/office/drawing/2014/main" id="{14BB6562-8868-8261-D8C1-11DCBA34D5CA}"/>
                </a:ext>
              </a:extLst>
            </p:cNvPr>
            <p:cNvSpPr/>
            <p:nvPr/>
          </p:nvSpPr>
          <p:spPr>
            <a:xfrm>
              <a:off x="9803130" y="4730948"/>
              <a:ext cx="2640687" cy="294680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t"/>
            <a:lstStyle/>
            <a:p>
              <a:pPr defTabSz="914364">
                <a:lnSpc>
                  <a:spcPts val="2300"/>
                </a:lnSpc>
                <a:defRPr/>
              </a:pPr>
              <a:r>
                <a:rPr lang="en-US" sz="1850" b="1" dirty="0">
                  <a:solidFill>
                    <a:srgbClr val="464646"/>
                  </a:solidFill>
                  <a:latin typeface="Arial" panose="020B0604020202020204" pitchFamily="34" charset="0"/>
                  <a:ea typeface="DM Sans Semi Bold" pitchFamily="34" charset="-122"/>
                  <a:cs typeface="Arial" panose="020B0604020202020204" pitchFamily="34" charset="0"/>
                  <a:sym typeface="Arial"/>
                </a:rPr>
                <a:t>Monthly Tech Presentations</a:t>
              </a:r>
              <a:endParaRPr lang="en-US" sz="1850" b="1" dirty="0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7" name="Text 12">
              <a:extLst>
                <a:ext uri="{FF2B5EF4-FFF2-40B4-BE49-F238E27FC236}">
                  <a16:creationId xmlns:a16="http://schemas.microsoft.com/office/drawing/2014/main" id="{205F5829-8CBE-B7D7-9438-73D4D600E5EC}"/>
                </a:ext>
              </a:extLst>
            </p:cNvPr>
            <p:cNvSpPr/>
            <p:nvPr/>
          </p:nvSpPr>
          <p:spPr>
            <a:xfrm>
              <a:off x="9803130" y="5072740"/>
              <a:ext cx="3845004" cy="1205448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/>
            <a:lstStyle/>
            <a:p>
              <a:pPr defTabSz="914364">
                <a:lnSpc>
                  <a:spcPts val="2350"/>
                </a:lnSpc>
                <a:defRPr/>
              </a:pPr>
              <a:r>
                <a:rPr lang="en-US" sz="2000" dirty="0">
                  <a:solidFill>
                    <a:srgbClr val="464646"/>
                  </a:solidFill>
                  <a:latin typeface="Arial" panose="020B0604020202020204" pitchFamily="34" charset="0"/>
                  <a:ea typeface="Inter Medium" pitchFamily="34" charset="-122"/>
                  <a:cs typeface="Arial" panose="020B0604020202020204" pitchFamily="34" charset="0"/>
                  <a:sym typeface="Arial"/>
                </a:rPr>
                <a:t>Conduct </a:t>
              </a:r>
              <a:r>
                <a:rPr lang="en-US" sz="2000" b="1" dirty="0">
                  <a:solidFill>
                    <a:srgbClr val="0E2841">
                      <a:lumMod val="90000"/>
                      <a:lumOff val="10000"/>
                    </a:srgbClr>
                  </a:solidFill>
                  <a:latin typeface="Arial" panose="020B0604020202020204" pitchFamily="34" charset="0"/>
                  <a:ea typeface="Inter Medium" pitchFamily="34" charset="-122"/>
                  <a:cs typeface="Arial" panose="020B0604020202020204" pitchFamily="34" charset="0"/>
                  <a:sym typeface="Arial"/>
                </a:rPr>
                <a:t>tech topic seminars </a:t>
              </a:r>
              <a:r>
                <a:rPr lang="en-US" sz="2000" dirty="0">
                  <a:solidFill>
                    <a:srgbClr val="464646"/>
                  </a:solidFill>
                  <a:latin typeface="Arial" panose="020B0604020202020204" pitchFamily="34" charset="0"/>
                  <a:ea typeface="Inter Medium" pitchFamily="34" charset="-122"/>
                  <a:cs typeface="Arial" panose="020B0604020202020204" pitchFamily="34" charset="0"/>
                  <a:sym typeface="Arial"/>
                </a:rPr>
                <a:t>for better understanding &amp; to encourage </a:t>
              </a:r>
              <a:r>
                <a:rPr lang="en-US" sz="2000" dirty="0">
                  <a:solidFill>
                    <a:prstClr val="black"/>
                  </a:solidFill>
                  <a:latin typeface="Aptos" panose="02110004020202020204"/>
                </a:rPr>
                <a:t>confidence</a:t>
              </a:r>
              <a:endParaRPr lang="en-US" sz="2000" dirty="0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8" name="Text 13">
              <a:extLst>
                <a:ext uri="{FF2B5EF4-FFF2-40B4-BE49-F238E27FC236}">
                  <a16:creationId xmlns:a16="http://schemas.microsoft.com/office/drawing/2014/main" id="{6BDE9951-7348-CD0F-84C3-98A4BA554A2E}"/>
                </a:ext>
              </a:extLst>
            </p:cNvPr>
            <p:cNvSpPr/>
            <p:nvPr/>
          </p:nvSpPr>
          <p:spPr>
            <a:xfrm>
              <a:off x="888087" y="7118390"/>
              <a:ext cx="12760047" cy="603409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/>
            <a:lstStyle/>
            <a:p>
              <a:pPr defTabSz="914364">
                <a:lnSpc>
                  <a:spcPts val="2350"/>
                </a:lnSpc>
                <a:defRPr/>
              </a:pPr>
              <a:r>
                <a:rPr lang="en-US" sz="2800" b="1" dirty="0">
                  <a:solidFill>
                    <a:srgbClr val="464646"/>
                  </a:solidFill>
                  <a:latin typeface="Arial" panose="020B0604020202020204" pitchFamily="34" charset="0"/>
                  <a:ea typeface="Inter Medium" pitchFamily="34" charset="-122"/>
                  <a:cs typeface="Arial" panose="020B0604020202020204" pitchFamily="34" charset="0"/>
                  <a:sym typeface="Arial"/>
                </a:rPr>
                <a:t>With </a:t>
              </a:r>
              <a:r>
                <a:rPr lang="en-US" sz="2800" b="1" dirty="0">
                  <a:solidFill>
                    <a:prstClr val="black"/>
                  </a:solidFill>
                  <a:latin typeface="Aptos" panose="02110004020202020204"/>
                </a:rPr>
                <a:t>25+ years of experience making technology clear, simple, and accessible.</a:t>
              </a:r>
              <a:endParaRPr lang="en-US" sz="2800" b="1" dirty="0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9" name="Shape 14">
              <a:extLst>
                <a:ext uri="{FF2B5EF4-FFF2-40B4-BE49-F238E27FC236}">
                  <a16:creationId xmlns:a16="http://schemas.microsoft.com/office/drawing/2014/main" id="{EC9A27D5-A2B0-A4AF-541C-255FDCB7A437}"/>
                </a:ext>
              </a:extLst>
            </p:cNvPr>
            <p:cNvSpPr/>
            <p:nvPr/>
          </p:nvSpPr>
          <p:spPr>
            <a:xfrm>
              <a:off x="793790" y="6543318"/>
              <a:ext cx="22860" cy="1027509"/>
            </a:xfrm>
            <a:prstGeom prst="rect">
              <a:avLst/>
            </a:prstGeom>
            <a:solidFill>
              <a:srgbClr val="1C9770"/>
            </a:solidFill>
            <a:ln/>
          </p:spPr>
          <p:txBody>
            <a:bodyPr/>
            <a:lstStyle/>
            <a:p>
              <a:pPr defTabSz="914364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E2628CB4-9255-42AC-0256-D4CFBF89B489}"/>
                </a:ext>
              </a:extLst>
            </p:cNvPr>
            <p:cNvSpPr txBox="1"/>
            <p:nvPr/>
          </p:nvSpPr>
          <p:spPr>
            <a:xfrm>
              <a:off x="805219" y="8055708"/>
              <a:ext cx="835086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364">
                <a:buClr>
                  <a:srgbClr val="000000"/>
                </a:buClr>
                <a:defRPr/>
              </a:pPr>
              <a:endParaRPr lang="en-US" sz="2800" b="1" kern="0" dirty="0">
                <a:solidFill>
                  <a:srgbClr val="E97132">
                    <a:lumMod val="75000"/>
                  </a:srgbClr>
                </a:solidFill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5638728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2376726" y="376238"/>
            <a:ext cx="3415903" cy="4269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33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50" b="0" i="0" u="none" strike="noStrike" kern="1200" cap="none" spc="0" normalizeH="0" baseline="0" noProof="0" dirty="0">
                <a:ln>
                  <a:noFill/>
                </a:ln>
                <a:solidFill>
                  <a:srgbClr val="091C53"/>
                </a:solidFill>
                <a:effectLst/>
                <a:uLnTx/>
                <a:uFillTx/>
                <a:latin typeface="Arial" panose="020B0604020202020204" pitchFamily="34" charset="0"/>
                <a:ea typeface="Instrument Sans Semi Bold" pitchFamily="34" charset="-122"/>
                <a:cs typeface="Arial" panose="020B0604020202020204" pitchFamily="34" charset="0"/>
              </a:rPr>
              <a:t>Searching Photos</a:t>
            </a:r>
            <a:endParaRPr kumimoji="0" lang="en-US" sz="26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376726" y="1076444"/>
            <a:ext cx="341590" cy="34159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2376726" y="1588770"/>
            <a:ext cx="2105739" cy="2134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16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1E3063"/>
                </a:solidFill>
                <a:effectLst/>
                <a:uLnTx/>
                <a:uFillTx/>
                <a:latin typeface="Arial" panose="020B0604020202020204" pitchFamily="34" charset="0"/>
                <a:ea typeface="Instrument Sans Semi Bold" pitchFamily="34" charset="-122"/>
                <a:cs typeface="Arial" panose="020B0604020202020204" pitchFamily="34" charset="0"/>
              </a:rPr>
              <a:t>Search by people or words</a:t>
            </a: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Text 2"/>
          <p:cNvSpPr/>
          <p:nvPr/>
        </p:nvSpPr>
        <p:spPr>
          <a:xfrm>
            <a:off x="2376726" y="1884164"/>
            <a:ext cx="9876830" cy="21859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1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1E3063"/>
                </a:solidFill>
                <a:effectLst/>
                <a:uLnTx/>
                <a:uFillTx/>
                <a:latin typeface="Arial" panose="020B0604020202020204" pitchFamily="34" charset="0"/>
                <a:ea typeface="Instrument Sans Medium" pitchFamily="34" charset="-122"/>
                <a:cs typeface="Arial" panose="020B0604020202020204" pitchFamily="34" charset="0"/>
              </a:rPr>
              <a:t>The phone can search photos by faces, places, and even objects. It feels magical — but it's normal.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76726" y="2256473"/>
            <a:ext cx="9876830" cy="4896683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606754"/>
            <a:ext cx="6857167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48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900" b="0" i="0" u="none" strike="noStrike" kern="1200" cap="none" spc="0" normalizeH="0" baseline="0" noProof="0" dirty="0">
                <a:ln>
                  <a:noFill/>
                </a:ln>
                <a:solidFill>
                  <a:srgbClr val="091C53"/>
                </a:solidFill>
                <a:effectLst/>
                <a:uLnTx/>
                <a:uFillTx/>
                <a:latin typeface="Arial" panose="020B0604020202020204" pitchFamily="34" charset="0"/>
                <a:ea typeface="Instrument Sans Semi Bold" pitchFamily="34" charset="-122"/>
                <a:cs typeface="Arial" panose="020B0604020202020204" pitchFamily="34" charset="0"/>
              </a:rPr>
              <a:t>When Something Disappears</a:t>
            </a:r>
            <a:endParaRPr kumimoji="0" lang="en-US" sz="3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Shape 1"/>
          <p:cNvSpPr/>
          <p:nvPr/>
        </p:nvSpPr>
        <p:spPr>
          <a:xfrm>
            <a:off x="793790" y="3623667"/>
            <a:ext cx="13042821" cy="1999059"/>
          </a:xfrm>
          <a:prstGeom prst="roundRect">
            <a:avLst>
              <a:gd name="adj" fmla="val 8936"/>
            </a:avLst>
          </a:prstGeom>
          <a:solidFill>
            <a:srgbClr val="CEE6FD"/>
          </a:solidFill>
          <a:ln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hape 2"/>
          <p:cNvSpPr/>
          <p:nvPr/>
        </p:nvSpPr>
        <p:spPr>
          <a:xfrm>
            <a:off x="992148" y="3822025"/>
            <a:ext cx="595313" cy="595313"/>
          </a:xfrm>
          <a:prstGeom prst="roundRect">
            <a:avLst>
              <a:gd name="adj" fmla="val 15358451"/>
            </a:avLst>
          </a:prstGeom>
          <a:solidFill>
            <a:srgbClr val="84C1FA"/>
          </a:solidFill>
          <a:ln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55859" y="3985617"/>
            <a:ext cx="267891" cy="267891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992148" y="4615696"/>
            <a:ext cx="2977039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2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1E3063"/>
                </a:solidFill>
                <a:effectLst/>
                <a:uLnTx/>
                <a:uFillTx/>
                <a:latin typeface="Arial" panose="020B0604020202020204" pitchFamily="34" charset="0"/>
                <a:ea typeface="Instrument Sans Semi Bold" pitchFamily="34" charset="-122"/>
                <a:cs typeface="Arial" panose="020B0604020202020204" pitchFamily="34" charset="0"/>
              </a:rPr>
              <a:t>Stay calm</a:t>
            </a:r>
            <a:endParaRPr kumimoji="0" lang="en-US" sz="2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Text 4"/>
          <p:cNvSpPr/>
          <p:nvPr/>
        </p:nvSpPr>
        <p:spPr>
          <a:xfrm>
            <a:off x="992148" y="5106829"/>
            <a:ext cx="12646104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50" b="0" i="0" u="none" strike="noStrike" kern="1200" cap="none" spc="0" normalizeH="0" baseline="0" noProof="0" dirty="0">
                <a:ln>
                  <a:noFill/>
                </a:ln>
                <a:solidFill>
                  <a:srgbClr val="1E3063"/>
                </a:solidFill>
                <a:effectLst/>
                <a:uLnTx/>
                <a:uFillTx/>
                <a:latin typeface="Arial" panose="020B0604020202020204" pitchFamily="34" charset="0"/>
                <a:ea typeface="Instrument Sans Medium" pitchFamily="34" charset="-122"/>
                <a:cs typeface="Arial" panose="020B0604020202020204" pitchFamily="34" charset="0"/>
              </a:rPr>
              <a:t>Panic causes more problems than the phone ever will.</a:t>
            </a:r>
            <a:endParaRPr kumimoji="0" lang="en-US" sz="15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899529"/>
            <a:ext cx="4961811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48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900" b="0" i="0" u="none" strike="noStrike" kern="1200" cap="none" spc="0" normalizeH="0" baseline="0" noProof="0" dirty="0">
                <a:ln>
                  <a:noFill/>
                </a:ln>
                <a:solidFill>
                  <a:srgbClr val="091C53"/>
                </a:solidFill>
                <a:effectLst/>
                <a:uLnTx/>
                <a:uFillTx/>
                <a:latin typeface="Arial" panose="020B0604020202020204" pitchFamily="34" charset="0"/>
                <a:ea typeface="Instrument Sans Semi Bold" pitchFamily="34" charset="-122"/>
                <a:cs typeface="Arial" panose="020B0604020202020204" pitchFamily="34" charset="0"/>
              </a:rPr>
              <a:t>Don't Reinstall Apps</a:t>
            </a:r>
            <a:endParaRPr kumimoji="0" lang="en-US" sz="3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Shape 1"/>
          <p:cNvSpPr/>
          <p:nvPr/>
        </p:nvSpPr>
        <p:spPr>
          <a:xfrm>
            <a:off x="793790" y="3916442"/>
            <a:ext cx="13042821" cy="1413629"/>
          </a:xfrm>
          <a:prstGeom prst="roundRect">
            <a:avLst>
              <a:gd name="adj" fmla="val 12636"/>
            </a:avLst>
          </a:prstGeom>
          <a:solidFill>
            <a:srgbClr val="B5DAFC"/>
          </a:solidFill>
          <a:ln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2148" y="4193381"/>
            <a:ext cx="372070" cy="297656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1562576" y="4164330"/>
            <a:ext cx="4068247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2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Instrument Sans Semi Bold" pitchFamily="34" charset="-122"/>
                <a:cs typeface="Arial" panose="020B0604020202020204" pitchFamily="34" charset="0"/>
              </a:rPr>
              <a:t>Reinstalling causes problems</a:t>
            </a:r>
            <a:endParaRPr kumimoji="0" lang="en-US" sz="2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Text 3"/>
          <p:cNvSpPr/>
          <p:nvPr/>
        </p:nvSpPr>
        <p:spPr>
          <a:xfrm>
            <a:off x="1562576" y="4734758"/>
            <a:ext cx="12075676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Instrument Sans Medium" pitchFamily="34" charset="-122"/>
                <a:cs typeface="Arial" panose="020B0604020202020204" pitchFamily="34" charset="0"/>
              </a:rPr>
              <a:t>Reinstalling apps can erase data. Always ask first.</a:t>
            </a:r>
            <a:endParaRPr kumimoji="0" lang="en-US" sz="15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601754"/>
            <a:ext cx="4961811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48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900" b="0" i="0" u="none" strike="noStrike" kern="1200" cap="none" spc="0" normalizeH="0" baseline="0" noProof="0" dirty="0">
                <a:ln>
                  <a:noFill/>
                </a:ln>
                <a:solidFill>
                  <a:srgbClr val="091C53"/>
                </a:solidFill>
                <a:effectLst/>
                <a:uLnTx/>
                <a:uFillTx/>
                <a:latin typeface="Arial" panose="020B0604020202020204" pitchFamily="34" charset="0"/>
                <a:ea typeface="Instrument Sans Semi Bold" pitchFamily="34" charset="-122"/>
                <a:cs typeface="Arial" panose="020B0604020202020204" pitchFamily="34" charset="0"/>
              </a:rPr>
              <a:t>Recovery Mindset</a:t>
            </a:r>
            <a:endParaRPr kumimoji="0" lang="en-US" sz="3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Text 1"/>
          <p:cNvSpPr/>
          <p:nvPr/>
        </p:nvSpPr>
        <p:spPr>
          <a:xfrm>
            <a:off x="793790" y="3717846"/>
            <a:ext cx="5602962" cy="171164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6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50" b="0" i="0" u="none" strike="noStrike" kern="1200" cap="none" spc="0" normalizeH="0" baseline="0" noProof="0" dirty="0">
                <a:ln>
                  <a:noFill/>
                </a:ln>
                <a:solidFill>
                  <a:srgbClr val="0540AD"/>
                </a:solidFill>
                <a:effectLst/>
                <a:uLnTx/>
                <a:uFillTx/>
                <a:latin typeface="Arial" panose="020B0604020202020204" pitchFamily="34" charset="0"/>
                <a:ea typeface="Instrument Sans Semi Bold" pitchFamily="34" charset="-122"/>
                <a:cs typeface="Arial" panose="020B0604020202020204" pitchFamily="34" charset="0"/>
              </a:rPr>
              <a:t>Phones are forgiving</a:t>
            </a:r>
            <a:endParaRPr kumimoji="0" lang="en-US" sz="5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Text 2"/>
          <p:cNvSpPr/>
          <p:nvPr/>
        </p:nvSpPr>
        <p:spPr>
          <a:xfrm>
            <a:off x="6888480" y="4176713"/>
            <a:ext cx="6955631" cy="79390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3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50" b="0" i="0" u="none" strike="noStrike" kern="1200" cap="none" spc="0" normalizeH="0" baseline="0" noProof="0" dirty="0">
                <a:ln>
                  <a:noFill/>
                </a:ln>
                <a:solidFill>
                  <a:srgbClr val="1E3063"/>
                </a:solidFill>
                <a:effectLst/>
                <a:uLnTx/>
                <a:uFillTx/>
                <a:latin typeface="Arial" panose="020B0604020202020204" pitchFamily="34" charset="0"/>
                <a:ea typeface="Instrument Sans Medium" pitchFamily="34" charset="-122"/>
                <a:cs typeface="Arial" panose="020B0604020202020204" pitchFamily="34" charset="0"/>
              </a:rPr>
              <a:t>iPhones are designed with recovery in mind. Mistakes are expected.</a:t>
            </a:r>
            <a:endParaRPr kumimoji="0" lang="en-US" sz="19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2275999" y="384929"/>
            <a:ext cx="3485555" cy="43576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3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srgbClr val="091C53"/>
                </a:solidFill>
                <a:effectLst/>
                <a:uLnTx/>
                <a:uFillTx/>
                <a:latin typeface="Arial" panose="020B0604020202020204" pitchFamily="34" charset="0"/>
                <a:ea typeface="Instrument Sans Semi Bold" pitchFamily="34" charset="-122"/>
                <a:cs typeface="Arial" panose="020B0604020202020204" pitchFamily="34" charset="0"/>
              </a:rPr>
              <a:t>When to Ask for Help</a:t>
            </a: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Shape 1"/>
          <p:cNvSpPr/>
          <p:nvPr/>
        </p:nvSpPr>
        <p:spPr>
          <a:xfrm>
            <a:off x="2275999" y="1099542"/>
            <a:ext cx="10078283" cy="877372"/>
          </a:xfrm>
          <a:prstGeom prst="roundRect">
            <a:avLst>
              <a:gd name="adj" fmla="val 14302"/>
            </a:avLst>
          </a:prstGeom>
          <a:solidFill>
            <a:srgbClr val="FFFFFF"/>
          </a:solidFill>
          <a:ln w="15240">
            <a:solidFill>
              <a:srgbClr val="B4CCE3"/>
            </a:solidFill>
            <a:prstDash val="solid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Text 2"/>
          <p:cNvSpPr/>
          <p:nvPr/>
        </p:nvSpPr>
        <p:spPr>
          <a:xfrm>
            <a:off x="2430661" y="1254204"/>
            <a:ext cx="2091333" cy="26146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20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E3063"/>
                </a:solidFill>
                <a:effectLst/>
                <a:uLnTx/>
                <a:uFillTx/>
                <a:latin typeface="Arial" panose="020B0604020202020204" pitchFamily="34" charset="0"/>
                <a:ea typeface="Instrument Sans Semi Bold" pitchFamily="34" charset="-122"/>
                <a:cs typeface="Arial" panose="020B0604020202020204" pitchFamily="34" charset="0"/>
              </a:rPr>
              <a:t>Asking is smart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Text 3"/>
          <p:cNvSpPr/>
          <p:nvPr/>
        </p:nvSpPr>
        <p:spPr>
          <a:xfrm>
            <a:off x="2430661" y="1599248"/>
            <a:ext cx="9768959" cy="2230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17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1E3063"/>
                </a:solidFill>
                <a:effectLst/>
                <a:uLnTx/>
                <a:uFillTx/>
                <a:latin typeface="Arial" panose="020B0604020202020204" pitchFamily="34" charset="0"/>
                <a:ea typeface="Instrument Sans Medium" pitchFamily="34" charset="-122"/>
                <a:cs typeface="Arial" panose="020B0604020202020204" pitchFamily="34" charset="0"/>
              </a:rPr>
              <a:t>Asking for help is not failure — it's efficiency.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6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5999" y="2133719"/>
            <a:ext cx="10078283" cy="5142922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152" y="-88135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99152" y="-638978"/>
            <a:ext cx="14630400" cy="8229600"/>
          </a:xfrm>
          <a:prstGeom prst="rect">
            <a:avLst/>
          </a:prstGeom>
          <a:solidFill>
            <a:srgbClr val="FFFFFF">
              <a:alpha val="85000"/>
            </a:srgbClr>
          </a:solidFill>
          <a:ln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Text 2"/>
          <p:cNvSpPr/>
          <p:nvPr/>
        </p:nvSpPr>
        <p:spPr>
          <a:xfrm>
            <a:off x="834186" y="2842352"/>
            <a:ext cx="2344180" cy="87846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Instrument Sans Medium" pitchFamily="34" charset="-122"/>
                <a:cs typeface="Arial" panose="020B0604020202020204" pitchFamily="34" charset="0"/>
              </a:rPr>
              <a:t>WRAP-UP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Text 3"/>
          <p:cNvSpPr/>
          <p:nvPr/>
        </p:nvSpPr>
        <p:spPr>
          <a:xfrm>
            <a:off x="793790" y="3720822"/>
            <a:ext cx="9923621" cy="124039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97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8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Instrument Sans Semi Bold" pitchFamily="34" charset="-122"/>
                <a:cs typeface="Arial" panose="020B0604020202020204" pitchFamily="34" charset="0"/>
              </a:rPr>
              <a:t>Part 2</a:t>
            </a:r>
            <a:endParaRPr kumimoji="0" lang="en-US" sz="78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3073003"/>
            <a:ext cx="5232321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48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900" b="0" i="0" u="none" strike="noStrike" kern="1200" cap="none" spc="0" normalizeH="0" baseline="0" noProof="0" dirty="0">
                <a:ln>
                  <a:noFill/>
                </a:ln>
                <a:solidFill>
                  <a:srgbClr val="091C53"/>
                </a:solidFill>
                <a:effectLst/>
                <a:uLnTx/>
                <a:uFillTx/>
                <a:latin typeface="Arial" panose="020B0604020202020204" pitchFamily="34" charset="0"/>
                <a:ea typeface="Instrument Sans Semi Bold" pitchFamily="34" charset="-122"/>
                <a:cs typeface="Arial" panose="020B0604020202020204" pitchFamily="34" charset="0"/>
              </a:rPr>
              <a:t>What You Can Do Now</a:t>
            </a:r>
            <a:endParaRPr kumimoji="0" lang="en-US" sz="3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Shape 1"/>
          <p:cNvSpPr/>
          <p:nvPr/>
        </p:nvSpPr>
        <p:spPr>
          <a:xfrm>
            <a:off x="793790" y="4089916"/>
            <a:ext cx="446484" cy="446484"/>
          </a:xfrm>
          <a:prstGeom prst="roundRect">
            <a:avLst>
              <a:gd name="adj" fmla="val 40008"/>
            </a:avLst>
          </a:prstGeom>
          <a:solidFill>
            <a:srgbClr val="CEE6FD"/>
          </a:solidFill>
          <a:ln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Text 2"/>
          <p:cNvSpPr/>
          <p:nvPr/>
        </p:nvSpPr>
        <p:spPr>
          <a:xfrm>
            <a:off x="1438632" y="4127063"/>
            <a:ext cx="2977039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2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1E3063"/>
                </a:solidFill>
                <a:effectLst/>
                <a:uLnTx/>
                <a:uFillTx/>
                <a:latin typeface="Arial" panose="020B0604020202020204" pitchFamily="34" charset="0"/>
                <a:ea typeface="Instrument Sans Semi Bold" pitchFamily="34" charset="-122"/>
                <a:cs typeface="Arial" panose="020B0604020202020204" pitchFamily="34" charset="0"/>
              </a:rPr>
              <a:t>Take photos</a:t>
            </a:r>
            <a:endParaRPr kumimoji="0" lang="en-US" sz="2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hape 3"/>
          <p:cNvSpPr/>
          <p:nvPr/>
        </p:nvSpPr>
        <p:spPr>
          <a:xfrm>
            <a:off x="5223986" y="4089916"/>
            <a:ext cx="446484" cy="446484"/>
          </a:xfrm>
          <a:prstGeom prst="roundRect">
            <a:avLst>
              <a:gd name="adj" fmla="val 40008"/>
            </a:avLst>
          </a:prstGeom>
          <a:solidFill>
            <a:srgbClr val="CEE6FD"/>
          </a:solidFill>
          <a:ln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Text 4"/>
          <p:cNvSpPr/>
          <p:nvPr/>
        </p:nvSpPr>
        <p:spPr>
          <a:xfrm>
            <a:off x="5868829" y="4127063"/>
            <a:ext cx="2977039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2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1E3063"/>
                </a:solidFill>
                <a:effectLst/>
                <a:uLnTx/>
                <a:uFillTx/>
                <a:latin typeface="Arial" panose="020B0604020202020204" pitchFamily="34" charset="0"/>
                <a:ea typeface="Instrument Sans Semi Bold" pitchFamily="34" charset="-122"/>
                <a:cs typeface="Arial" panose="020B0604020202020204" pitchFamily="34" charset="0"/>
              </a:rPr>
              <a:t>Find photos</a:t>
            </a:r>
            <a:endParaRPr kumimoji="0" lang="en-US" sz="2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hape 5"/>
          <p:cNvSpPr/>
          <p:nvPr/>
        </p:nvSpPr>
        <p:spPr>
          <a:xfrm>
            <a:off x="9654302" y="4089916"/>
            <a:ext cx="446484" cy="446484"/>
          </a:xfrm>
          <a:prstGeom prst="roundRect">
            <a:avLst>
              <a:gd name="adj" fmla="val 40008"/>
            </a:avLst>
          </a:prstGeom>
          <a:solidFill>
            <a:srgbClr val="CEE6FD"/>
          </a:solidFill>
          <a:ln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Text 6"/>
          <p:cNvSpPr/>
          <p:nvPr/>
        </p:nvSpPr>
        <p:spPr>
          <a:xfrm>
            <a:off x="10299144" y="4127063"/>
            <a:ext cx="2977039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2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1E3063"/>
                </a:solidFill>
                <a:effectLst/>
                <a:uLnTx/>
                <a:uFillTx/>
                <a:latin typeface="Arial" panose="020B0604020202020204" pitchFamily="34" charset="0"/>
                <a:ea typeface="Instrument Sans Semi Bold" pitchFamily="34" charset="-122"/>
                <a:cs typeface="Arial" panose="020B0604020202020204" pitchFamily="34" charset="0"/>
              </a:rPr>
              <a:t>Share safely</a:t>
            </a:r>
            <a:endParaRPr kumimoji="0" lang="en-US" sz="2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Text 7"/>
          <p:cNvSpPr/>
          <p:nvPr/>
        </p:nvSpPr>
        <p:spPr>
          <a:xfrm>
            <a:off x="793790" y="4759643"/>
            <a:ext cx="13042821" cy="3969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3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50" b="0" i="0" u="none" strike="noStrike" kern="1200" cap="none" spc="0" normalizeH="0" baseline="0" noProof="0" dirty="0">
                <a:ln>
                  <a:noFill/>
                </a:ln>
                <a:solidFill>
                  <a:srgbClr val="1E3063"/>
                </a:solidFill>
                <a:effectLst/>
                <a:uLnTx/>
                <a:uFillTx/>
                <a:latin typeface="Arial" panose="020B0604020202020204" pitchFamily="34" charset="0"/>
                <a:ea typeface="Instrument Sans Medium" pitchFamily="34" charset="-122"/>
                <a:cs typeface="Arial" panose="020B0604020202020204" pitchFamily="34" charset="0"/>
              </a:rPr>
              <a:t>You now understand how photos behave — and that alone removes most frustration.</a:t>
            </a:r>
            <a:endParaRPr kumimoji="0" lang="en-US" sz="19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2306122" y="381119"/>
            <a:ext cx="3727490" cy="4330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3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srgbClr val="091C53"/>
                </a:solidFill>
                <a:effectLst/>
                <a:uLnTx/>
                <a:uFillTx/>
                <a:latin typeface="Arial" panose="020B0604020202020204" pitchFamily="34" charset="0"/>
                <a:ea typeface="Instrument Sans Semi Bold" pitchFamily="34" charset="-122"/>
                <a:cs typeface="Arial" panose="020B0604020202020204" pitchFamily="34" charset="0"/>
              </a:rPr>
              <a:t>Accessibility Reminder</a:t>
            </a: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Shape 1"/>
          <p:cNvSpPr/>
          <p:nvPr/>
        </p:nvSpPr>
        <p:spPr>
          <a:xfrm>
            <a:off x="2306122" y="1091327"/>
            <a:ext cx="4939665" cy="493633"/>
          </a:xfrm>
          <a:prstGeom prst="roundRect">
            <a:avLst>
              <a:gd name="adj" fmla="val 25268"/>
            </a:avLst>
          </a:prstGeom>
          <a:solidFill>
            <a:srgbClr val="CEE6FD"/>
          </a:solidFill>
          <a:ln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Text 2"/>
          <p:cNvSpPr/>
          <p:nvPr/>
        </p:nvSpPr>
        <p:spPr>
          <a:xfrm>
            <a:off x="2444710" y="1229916"/>
            <a:ext cx="1732359" cy="216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1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1E3063"/>
                </a:solidFill>
                <a:effectLst/>
                <a:uLnTx/>
                <a:uFillTx/>
                <a:latin typeface="Arial" panose="020B0604020202020204" pitchFamily="34" charset="0"/>
                <a:ea typeface="Instrument Sans Semi Bold" pitchFamily="34" charset="-122"/>
                <a:cs typeface="Arial" panose="020B0604020202020204" pitchFamily="34" charset="0"/>
              </a:rPr>
              <a:t>Larger text</a:t>
            </a: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hape 3"/>
          <p:cNvSpPr/>
          <p:nvPr/>
        </p:nvSpPr>
        <p:spPr>
          <a:xfrm>
            <a:off x="7384375" y="1091327"/>
            <a:ext cx="4939784" cy="493633"/>
          </a:xfrm>
          <a:prstGeom prst="roundRect">
            <a:avLst>
              <a:gd name="adj" fmla="val 25268"/>
            </a:avLst>
          </a:prstGeom>
          <a:solidFill>
            <a:srgbClr val="CEE6FD"/>
          </a:solidFill>
          <a:ln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Text 4"/>
          <p:cNvSpPr/>
          <p:nvPr/>
        </p:nvSpPr>
        <p:spPr>
          <a:xfrm>
            <a:off x="7522964" y="1229916"/>
            <a:ext cx="1732359" cy="216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1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1E3063"/>
                </a:solidFill>
                <a:effectLst/>
                <a:uLnTx/>
                <a:uFillTx/>
                <a:latin typeface="Arial" panose="020B0604020202020204" pitchFamily="34" charset="0"/>
                <a:ea typeface="Instrument Sans Semi Bold" pitchFamily="34" charset="-122"/>
                <a:cs typeface="Arial" panose="020B0604020202020204" pitchFamily="34" charset="0"/>
              </a:rPr>
              <a:t>Zoom options</a:t>
            </a: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Text 5"/>
          <p:cNvSpPr/>
          <p:nvPr/>
        </p:nvSpPr>
        <p:spPr>
          <a:xfrm>
            <a:off x="2306122" y="1740813"/>
            <a:ext cx="10018038" cy="2771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21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1E3063"/>
                </a:solidFill>
                <a:effectLst/>
                <a:uLnTx/>
                <a:uFillTx/>
                <a:latin typeface="Arial" panose="020B0604020202020204" pitchFamily="34" charset="0"/>
                <a:ea typeface="Instrument Sans Medium" pitchFamily="34" charset="-122"/>
                <a:cs typeface="Arial" panose="020B0604020202020204" pitchFamily="34" charset="0"/>
              </a:rPr>
              <a:t>Your phone should adjust to you — not the other way around.</a:t>
            </a: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8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6122" y="2173844"/>
            <a:ext cx="10018038" cy="5185424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769037"/>
            <a:ext cx="4961811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48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900" b="0" i="0" u="none" strike="noStrike" kern="1200" cap="none" spc="0" normalizeH="0" baseline="0" noProof="0" dirty="0">
                <a:ln>
                  <a:noFill/>
                </a:ln>
                <a:solidFill>
                  <a:srgbClr val="091C53"/>
                </a:solidFill>
                <a:effectLst/>
                <a:uLnTx/>
                <a:uFillTx/>
                <a:latin typeface="Arial" panose="020B0604020202020204" pitchFamily="34" charset="0"/>
                <a:ea typeface="Instrument Sans Semi Bold" pitchFamily="34" charset="-122"/>
                <a:cs typeface="Arial" panose="020B0604020202020204" pitchFamily="34" charset="0"/>
              </a:rPr>
              <a:t>Safety Basics</a:t>
            </a:r>
            <a:endParaRPr kumimoji="0" lang="en-US" sz="3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93790" y="3785949"/>
            <a:ext cx="496133" cy="496133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793790" y="4530090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50" b="0" i="0" u="none" strike="noStrike" kern="1200" cap="none" spc="0" normalizeH="0" baseline="0" noProof="0" dirty="0">
                <a:ln>
                  <a:noFill/>
                </a:ln>
                <a:solidFill>
                  <a:srgbClr val="1E3063"/>
                </a:solidFill>
                <a:effectLst/>
                <a:uLnTx/>
                <a:uFillTx/>
                <a:latin typeface="Arial" panose="020B0604020202020204" pitchFamily="34" charset="0"/>
                <a:ea typeface="Instrument Sans Semi Bold" pitchFamily="34" charset="-122"/>
                <a:cs typeface="Arial" panose="020B0604020202020204" pitchFamily="34" charset="0"/>
              </a:rPr>
              <a:t>Passcodes</a:t>
            </a:r>
            <a:endParaRPr kumimoji="0" lang="en-US" sz="19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439144" y="3785949"/>
            <a:ext cx="496133" cy="496133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7439144" y="4530090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50" b="0" i="0" u="none" strike="noStrike" kern="1200" cap="none" spc="0" normalizeH="0" baseline="0" noProof="0" dirty="0">
                <a:ln>
                  <a:noFill/>
                </a:ln>
                <a:solidFill>
                  <a:srgbClr val="1E3063"/>
                </a:solidFill>
                <a:effectLst/>
                <a:uLnTx/>
                <a:uFillTx/>
                <a:latin typeface="Arial" panose="020B0604020202020204" pitchFamily="34" charset="0"/>
                <a:ea typeface="Instrument Sans Semi Bold" pitchFamily="34" charset="-122"/>
                <a:cs typeface="Arial" panose="020B0604020202020204" pitchFamily="34" charset="0"/>
              </a:rPr>
              <a:t>Find My iPhone</a:t>
            </a:r>
            <a:endParaRPr kumimoji="0" lang="en-US" sz="19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Text 3"/>
          <p:cNvSpPr/>
          <p:nvPr/>
        </p:nvSpPr>
        <p:spPr>
          <a:xfrm>
            <a:off x="793790" y="5063490"/>
            <a:ext cx="13042821" cy="3969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3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50" b="0" i="0" u="none" strike="noStrike" kern="1200" cap="none" spc="0" normalizeH="0" baseline="0" noProof="0" dirty="0">
                <a:ln>
                  <a:noFill/>
                </a:ln>
                <a:solidFill>
                  <a:srgbClr val="1E3063"/>
                </a:solidFill>
                <a:effectLst/>
                <a:uLnTx/>
                <a:uFillTx/>
                <a:latin typeface="Arial" panose="020B0604020202020204" pitchFamily="34" charset="0"/>
                <a:ea typeface="Instrument Sans Medium" pitchFamily="34" charset="-122"/>
                <a:cs typeface="Arial" panose="020B0604020202020204" pitchFamily="34" charset="0"/>
              </a:rPr>
              <a:t>These tools protect you, not Apple.</a:t>
            </a:r>
            <a:endParaRPr kumimoji="0" lang="en-US" sz="19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2275999" y="384929"/>
            <a:ext cx="3485555" cy="43576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3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srgbClr val="091C53"/>
                </a:solidFill>
                <a:effectLst/>
                <a:uLnTx/>
                <a:uFillTx/>
                <a:latin typeface="Arial" panose="020B0604020202020204" pitchFamily="34" charset="0"/>
                <a:ea typeface="Instrument Sans Semi Bold" pitchFamily="34" charset="-122"/>
                <a:cs typeface="Arial" panose="020B0604020202020204" pitchFamily="34" charset="0"/>
              </a:rPr>
              <a:t>Support Options</a:t>
            </a: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Shape 1"/>
          <p:cNvSpPr/>
          <p:nvPr/>
        </p:nvSpPr>
        <p:spPr>
          <a:xfrm>
            <a:off x="2275999" y="1099542"/>
            <a:ext cx="10078283" cy="877372"/>
          </a:xfrm>
          <a:prstGeom prst="roundRect">
            <a:avLst>
              <a:gd name="adj" fmla="val 8338"/>
            </a:avLst>
          </a:prstGeom>
          <a:solidFill>
            <a:srgbClr val="FFFFFF"/>
          </a:solidFill>
          <a:ln w="15240">
            <a:solidFill>
              <a:srgbClr val="B4CCE3"/>
            </a:solidFill>
            <a:prstDash val="solid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hape 2"/>
          <p:cNvSpPr/>
          <p:nvPr/>
        </p:nvSpPr>
        <p:spPr>
          <a:xfrm>
            <a:off x="2260759" y="1099542"/>
            <a:ext cx="60960" cy="877372"/>
          </a:xfrm>
          <a:prstGeom prst="roundRect">
            <a:avLst>
              <a:gd name="adj" fmla="val 205842"/>
            </a:avLst>
          </a:prstGeom>
          <a:solidFill>
            <a:srgbClr val="84C1FA"/>
          </a:solidFill>
          <a:ln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Text 3"/>
          <p:cNvSpPr/>
          <p:nvPr/>
        </p:nvSpPr>
        <p:spPr>
          <a:xfrm>
            <a:off x="2476381" y="1254204"/>
            <a:ext cx="2549962" cy="26146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20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E3063"/>
                </a:solidFill>
                <a:effectLst/>
                <a:uLnTx/>
                <a:uFillTx/>
                <a:latin typeface="Arial" panose="020B0604020202020204" pitchFamily="34" charset="0"/>
                <a:ea typeface="Instrument Sans Semi Bold" pitchFamily="34" charset="-122"/>
                <a:cs typeface="Arial" panose="020B0604020202020204" pitchFamily="34" charset="0"/>
              </a:rPr>
              <a:t>Free Tech Tuesday 1-on-1s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Text 4"/>
          <p:cNvSpPr/>
          <p:nvPr/>
        </p:nvSpPr>
        <p:spPr>
          <a:xfrm>
            <a:off x="2476381" y="1599248"/>
            <a:ext cx="9723239" cy="2230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17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1E3063"/>
                </a:solidFill>
                <a:effectLst/>
                <a:uLnTx/>
                <a:uFillTx/>
                <a:latin typeface="Arial" panose="020B0604020202020204" pitchFamily="34" charset="0"/>
                <a:ea typeface="Instrument Sans Medium" pitchFamily="34" charset="-122"/>
                <a:cs typeface="Arial" panose="020B0604020202020204" pitchFamily="34" charset="0"/>
              </a:rPr>
              <a:t>Help is always available, and questions are always welcome.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7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5999" y="2133719"/>
            <a:ext cx="10078283" cy="5335717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3190637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50" b="0" i="0" u="none" strike="noStrike" kern="1200" cap="none" spc="0" normalizeH="0" baseline="0" noProof="0" dirty="0">
                <a:ln>
                  <a:noFill/>
                </a:ln>
                <a:solidFill>
                  <a:srgbClr val="84C1FA"/>
                </a:solidFill>
                <a:effectLst/>
                <a:uLnTx/>
                <a:uFillTx/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Module 1</a:t>
            </a:r>
            <a:endParaRPr kumimoji="0" lang="en-US" sz="19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 1"/>
          <p:cNvSpPr/>
          <p:nvPr/>
        </p:nvSpPr>
        <p:spPr>
          <a:xfrm>
            <a:off x="793790" y="3798451"/>
            <a:ext cx="9923621" cy="124039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97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800" b="0" i="0" u="none" strike="noStrike" kern="1200" cap="none" spc="0" normalizeH="0" baseline="0" noProof="0" dirty="0">
                <a:ln>
                  <a:noFill/>
                </a:ln>
                <a:solidFill>
                  <a:srgbClr val="091C53"/>
                </a:solidFill>
                <a:effectLst/>
                <a:uLnTx/>
                <a:uFillTx/>
                <a:latin typeface="Arial" panose="020B0604020202020204" pitchFamily="34" charset="0"/>
                <a:ea typeface="Instrument Sans Semi Bold" pitchFamily="34" charset="-122"/>
                <a:cs typeface="Arial" panose="020B0604020202020204" pitchFamily="34" charset="0"/>
              </a:rPr>
              <a:t>Camera Confidence</a:t>
            </a:r>
            <a:endParaRPr kumimoji="0" lang="en-US" sz="7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601754"/>
            <a:ext cx="4961811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48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900" b="0" i="0" u="none" strike="noStrike" kern="1200" cap="none" spc="0" normalizeH="0" baseline="0" noProof="0" dirty="0">
                <a:ln>
                  <a:noFill/>
                </a:ln>
                <a:solidFill>
                  <a:srgbClr val="091C53"/>
                </a:solidFill>
                <a:effectLst/>
                <a:uLnTx/>
                <a:uFillTx/>
                <a:latin typeface="Arial" panose="020B0604020202020204" pitchFamily="34" charset="0"/>
                <a:ea typeface="Instrument Sans Semi Bold" pitchFamily="34" charset="-122"/>
                <a:cs typeface="Arial" panose="020B0604020202020204" pitchFamily="34" charset="0"/>
              </a:rPr>
              <a:t>Final Reassurance</a:t>
            </a:r>
            <a:endParaRPr kumimoji="0" lang="en-US" sz="3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Text 1"/>
          <p:cNvSpPr/>
          <p:nvPr/>
        </p:nvSpPr>
        <p:spPr>
          <a:xfrm>
            <a:off x="793790" y="3717846"/>
            <a:ext cx="6279356" cy="171164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6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5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Instrument Sans Semi Bold" pitchFamily="34" charset="-122"/>
                <a:cs typeface="Arial" panose="020B0604020202020204" pitchFamily="34" charset="0"/>
              </a:rPr>
              <a:t>You didn't break anything</a:t>
            </a:r>
            <a:endParaRPr kumimoji="0" lang="en-US" sz="535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Text 2"/>
          <p:cNvSpPr/>
          <p:nvPr/>
        </p:nvSpPr>
        <p:spPr>
          <a:xfrm>
            <a:off x="7564874" y="3779758"/>
            <a:ext cx="6279356" cy="158781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3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50" b="0" i="0" u="none" strike="noStrike" kern="1200" cap="none" spc="0" normalizeH="0" baseline="0" noProof="0" dirty="0">
                <a:ln>
                  <a:noFill/>
                </a:ln>
                <a:solidFill>
                  <a:srgbClr val="1E3063"/>
                </a:solidFill>
                <a:effectLst/>
                <a:uLnTx/>
                <a:uFillTx/>
                <a:latin typeface="Arial" panose="020B0604020202020204" pitchFamily="34" charset="0"/>
                <a:ea typeface="Instrument Sans Medium" pitchFamily="34" charset="-122"/>
                <a:cs typeface="Arial" panose="020B0604020202020204" pitchFamily="34" charset="0"/>
              </a:rPr>
              <a:t>You didn't break anything — you learned something. In our next session, Part 3, we'll take this confidence and use it to make your iPhone more personal, more useful, and more secure.</a:t>
            </a:r>
            <a:endParaRPr kumimoji="0" lang="en-US" sz="19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552807"/>
            <a:ext cx="9833967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091C53"/>
                </a:solidFill>
                <a:latin typeface="Arial" panose="020B0604020202020204" pitchFamily="34" charset="0"/>
                <a:ea typeface="Instrument Sans Semi Bold" pitchFamily="34" charset="-122"/>
                <a:cs typeface="Arial" panose="020B0604020202020204" pitchFamily="34" charset="0"/>
              </a:rPr>
              <a:t>Welcome Back: iPhone 101, Part 2</a:t>
            </a:r>
            <a:endParaRPr lang="en-US" sz="3900" dirty="0">
              <a:latin typeface="Arial" panose="020B0604020202020204" pitchFamily="34" charset="0"/>
            </a:endParaRPr>
          </a:p>
        </p:txBody>
      </p:sp>
      <p:sp>
        <p:nvSpPr>
          <p:cNvPr id="3" name="Shape 1"/>
          <p:cNvSpPr/>
          <p:nvPr/>
        </p:nvSpPr>
        <p:spPr>
          <a:xfrm>
            <a:off x="793790" y="1569720"/>
            <a:ext cx="6422231" cy="706874"/>
          </a:xfrm>
          <a:prstGeom prst="roundRect">
            <a:avLst>
              <a:gd name="adj" fmla="val 25270"/>
            </a:avLst>
          </a:prstGeom>
          <a:solidFill>
            <a:srgbClr val="CEE6FD"/>
          </a:solidFill>
          <a:ln/>
        </p:spPr>
        <p:txBody>
          <a:bodyPr/>
          <a:lstStyle/>
          <a:p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4" name="Text 2"/>
          <p:cNvSpPr/>
          <p:nvPr/>
        </p:nvSpPr>
        <p:spPr>
          <a:xfrm>
            <a:off x="992148" y="1768078"/>
            <a:ext cx="3058478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1E3063"/>
                </a:solidFill>
                <a:latin typeface="Arial" panose="020B0604020202020204" pitchFamily="34" charset="0"/>
                <a:ea typeface="Instrument Sans Semi Bold" pitchFamily="34" charset="-122"/>
                <a:cs typeface="Arial" panose="020B0604020202020204" pitchFamily="34" charset="0"/>
              </a:rPr>
              <a:t>iPhone Essentials Intro 101</a:t>
            </a:r>
            <a:endParaRPr lang="en-US" sz="1950" dirty="0">
              <a:latin typeface="Arial" panose="020B0604020202020204" pitchFamily="34" charset="0"/>
            </a:endParaRPr>
          </a:p>
        </p:txBody>
      </p:sp>
      <p:sp>
        <p:nvSpPr>
          <p:cNvPr id="5" name="Shape 3"/>
          <p:cNvSpPr/>
          <p:nvPr/>
        </p:nvSpPr>
        <p:spPr>
          <a:xfrm>
            <a:off x="7414379" y="1569720"/>
            <a:ext cx="6422231" cy="706874"/>
          </a:xfrm>
          <a:prstGeom prst="roundRect">
            <a:avLst>
              <a:gd name="adj" fmla="val 25270"/>
            </a:avLst>
          </a:prstGeom>
          <a:solidFill>
            <a:srgbClr val="CEE6FD"/>
          </a:solidFill>
          <a:ln/>
        </p:spPr>
        <p:txBody>
          <a:bodyPr/>
          <a:lstStyle/>
          <a:p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6" name="Text 4"/>
          <p:cNvSpPr/>
          <p:nvPr/>
        </p:nvSpPr>
        <p:spPr>
          <a:xfrm>
            <a:off x="7612737" y="1768078"/>
            <a:ext cx="5194340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1E3063"/>
                </a:solidFill>
                <a:latin typeface="Arial" panose="020B0604020202020204" pitchFamily="34" charset="0"/>
                <a:ea typeface="Instrument Sans Semi Bold" pitchFamily="34" charset="-122"/>
                <a:cs typeface="Arial" panose="020B0604020202020204" pitchFamily="34" charset="0"/>
              </a:rPr>
              <a:t>Part 2: Camera, Photos &amp; Everyday Mysteries</a:t>
            </a:r>
            <a:endParaRPr lang="en-US" sz="1950" dirty="0">
              <a:latin typeface="Arial" panose="020B0604020202020204" pitchFamily="34" charset="0"/>
            </a:endParaRPr>
          </a:p>
        </p:txBody>
      </p:sp>
      <p:sp>
        <p:nvSpPr>
          <p:cNvPr id="7" name="Shape 5"/>
          <p:cNvSpPr/>
          <p:nvPr/>
        </p:nvSpPr>
        <p:spPr>
          <a:xfrm>
            <a:off x="793790" y="2474952"/>
            <a:ext cx="6422231" cy="706874"/>
          </a:xfrm>
          <a:prstGeom prst="roundRect">
            <a:avLst>
              <a:gd name="adj" fmla="val 25270"/>
            </a:avLst>
          </a:prstGeom>
          <a:solidFill>
            <a:srgbClr val="CEE6FD"/>
          </a:solidFill>
          <a:ln/>
        </p:spPr>
        <p:txBody>
          <a:bodyPr/>
          <a:lstStyle/>
          <a:p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8" name="Text 6"/>
          <p:cNvSpPr/>
          <p:nvPr/>
        </p:nvSpPr>
        <p:spPr>
          <a:xfrm>
            <a:off x="992148" y="2673310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1E3063"/>
                </a:solidFill>
                <a:latin typeface="Arial" panose="020B0604020202020204" pitchFamily="34" charset="0"/>
                <a:ea typeface="Instrument Sans Semi Bold" pitchFamily="34" charset="-122"/>
                <a:cs typeface="Arial" panose="020B0604020202020204" pitchFamily="34" charset="0"/>
              </a:rPr>
              <a:t>Red Glen Electronics</a:t>
            </a:r>
            <a:endParaRPr lang="en-US" sz="1950" dirty="0">
              <a:latin typeface="Arial" panose="020B0604020202020204" pitchFamily="34" charset="0"/>
            </a:endParaRPr>
          </a:p>
        </p:txBody>
      </p:sp>
      <p:sp>
        <p:nvSpPr>
          <p:cNvPr id="9" name="Shape 7"/>
          <p:cNvSpPr/>
          <p:nvPr/>
        </p:nvSpPr>
        <p:spPr>
          <a:xfrm>
            <a:off x="7414379" y="2474952"/>
            <a:ext cx="6422231" cy="706874"/>
          </a:xfrm>
          <a:prstGeom prst="roundRect">
            <a:avLst>
              <a:gd name="adj" fmla="val 25270"/>
            </a:avLst>
          </a:prstGeom>
          <a:solidFill>
            <a:srgbClr val="CEE6FD"/>
          </a:solidFill>
          <a:ln/>
        </p:spPr>
        <p:txBody>
          <a:bodyPr/>
          <a:lstStyle/>
          <a:p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10" name="Text 8"/>
          <p:cNvSpPr/>
          <p:nvPr/>
        </p:nvSpPr>
        <p:spPr>
          <a:xfrm>
            <a:off x="7612737" y="2673310"/>
            <a:ext cx="4014311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1E3063"/>
                </a:solidFill>
                <a:latin typeface="Arial" panose="020B0604020202020204" pitchFamily="34" charset="0"/>
                <a:ea typeface="Instrument Sans Semi Bold" pitchFamily="34" charset="-122"/>
                <a:cs typeface="Arial" panose="020B0604020202020204" pitchFamily="34" charset="0"/>
              </a:rPr>
              <a:t>A Boomer Helping Fellow Boomers</a:t>
            </a:r>
            <a:endParaRPr lang="en-US" sz="1950" dirty="0">
              <a:latin typeface="Arial" panose="020B0604020202020204" pitchFamily="34" charset="0"/>
            </a:endParaRPr>
          </a:p>
        </p:txBody>
      </p:sp>
      <p:sp>
        <p:nvSpPr>
          <p:cNvPr id="11" name="Text 9"/>
          <p:cNvSpPr/>
          <p:nvPr/>
        </p:nvSpPr>
        <p:spPr>
          <a:xfrm>
            <a:off x="653513" y="3479482"/>
            <a:ext cx="3599617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endParaRPr lang="en-US" sz="2300" dirty="0">
              <a:latin typeface="Arial" panose="020B0604020202020204" pitchFamily="34" charset="0"/>
            </a:endParaRPr>
          </a:p>
        </p:txBody>
      </p:sp>
      <p:sp>
        <p:nvSpPr>
          <p:cNvPr id="12" name="Text 10"/>
          <p:cNvSpPr/>
          <p:nvPr/>
        </p:nvSpPr>
        <p:spPr>
          <a:xfrm>
            <a:off x="793790" y="4149209"/>
            <a:ext cx="13042821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endParaRPr lang="en-US" sz="1550" dirty="0">
              <a:latin typeface="Arial" panose="020B0604020202020204" pitchFamily="34" charset="0"/>
            </a:endParaRPr>
          </a:p>
        </p:txBody>
      </p:sp>
      <p:sp>
        <p:nvSpPr>
          <p:cNvPr id="13" name="Text 11"/>
          <p:cNvSpPr/>
          <p:nvPr/>
        </p:nvSpPr>
        <p:spPr>
          <a:xfrm>
            <a:off x="793790" y="5325070"/>
            <a:ext cx="1304282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endParaRPr lang="en-US" sz="1550" dirty="0">
              <a:latin typeface="Arial" panose="020B0604020202020204" pitchFamily="34" charset="0"/>
            </a:endParaRPr>
          </a:p>
        </p:txBody>
      </p:sp>
      <p:sp>
        <p:nvSpPr>
          <p:cNvPr id="14" name="Text 12"/>
          <p:cNvSpPr/>
          <p:nvPr/>
        </p:nvSpPr>
        <p:spPr>
          <a:xfrm>
            <a:off x="793790" y="6183392"/>
            <a:ext cx="1304282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endParaRPr lang="en-US" sz="1550" dirty="0">
              <a:latin typeface="Arial" panose="020B0604020202020204" pitchFamily="34" charset="0"/>
            </a:endParaRPr>
          </a:p>
        </p:txBody>
      </p:sp>
      <p:sp>
        <p:nvSpPr>
          <p:cNvPr id="16" name="Text 13"/>
          <p:cNvSpPr/>
          <p:nvPr/>
        </p:nvSpPr>
        <p:spPr>
          <a:xfrm>
            <a:off x="793790" y="7041713"/>
            <a:ext cx="1304282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endParaRPr lang="en-US" sz="1550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698308"/>
            <a:ext cx="8167449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091C53"/>
                </a:solidFill>
                <a:latin typeface="Arial" panose="020B0604020202020204" pitchFamily="34" charset="0"/>
                <a:ea typeface="Instrument Sans Semi Bold" pitchFamily="34" charset="-122"/>
                <a:cs typeface="Arial" panose="020B0604020202020204" pitchFamily="34" charset="0"/>
              </a:rPr>
              <a:t>Why Photos Cause Stress</a:t>
            </a:r>
            <a:endParaRPr lang="en-US" sz="3900" dirty="0">
              <a:latin typeface="Arial" panose="020B0604020202020204" pitchFamily="34" charset="0"/>
            </a:endParaRPr>
          </a:p>
        </p:txBody>
      </p:sp>
      <p:sp>
        <p:nvSpPr>
          <p:cNvPr id="3" name="Shape 1"/>
          <p:cNvSpPr/>
          <p:nvPr/>
        </p:nvSpPr>
        <p:spPr>
          <a:xfrm>
            <a:off x="793790" y="2715220"/>
            <a:ext cx="4215289" cy="814507"/>
          </a:xfrm>
          <a:prstGeom prst="roundRect">
            <a:avLst>
              <a:gd name="adj" fmla="val 13472"/>
            </a:avLst>
          </a:prstGeom>
          <a:solidFill>
            <a:srgbClr val="FFFFFF"/>
          </a:solidFill>
          <a:ln w="22860">
            <a:solidFill>
              <a:srgbClr val="B4CCE3"/>
            </a:solidFill>
            <a:prstDash val="solid"/>
          </a:ln>
        </p:spPr>
        <p:txBody>
          <a:bodyPr/>
          <a:lstStyle/>
          <a:p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4" name="Shape 2"/>
          <p:cNvSpPr/>
          <p:nvPr/>
        </p:nvSpPr>
        <p:spPr>
          <a:xfrm>
            <a:off x="770930" y="2715220"/>
            <a:ext cx="91440" cy="814507"/>
          </a:xfrm>
          <a:prstGeom prst="roundRect">
            <a:avLst>
              <a:gd name="adj" fmla="val 195349"/>
            </a:avLst>
          </a:prstGeom>
          <a:solidFill>
            <a:srgbClr val="84C1FA"/>
          </a:solidFill>
          <a:ln/>
        </p:spPr>
        <p:txBody>
          <a:bodyPr/>
          <a:lstStyle/>
          <a:p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5" name="Text 3"/>
          <p:cNvSpPr/>
          <p:nvPr/>
        </p:nvSpPr>
        <p:spPr>
          <a:xfrm>
            <a:off x="1083588" y="2936438"/>
            <a:ext cx="2977039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300" dirty="0">
                <a:solidFill>
                  <a:srgbClr val="1E3063"/>
                </a:solidFill>
                <a:latin typeface="Arial" panose="020B0604020202020204" pitchFamily="34" charset="0"/>
                <a:ea typeface="Instrument Sans Semi Bold" pitchFamily="34" charset="-122"/>
                <a:cs typeface="Arial" panose="020B0604020202020204" pitchFamily="34" charset="0"/>
              </a:rPr>
              <a:t>Photos move</a:t>
            </a:r>
            <a:endParaRPr lang="en-US" sz="2300" dirty="0">
              <a:latin typeface="Arial" panose="020B0604020202020204" pitchFamily="34" charset="0"/>
            </a:endParaRPr>
          </a:p>
        </p:txBody>
      </p:sp>
      <p:sp>
        <p:nvSpPr>
          <p:cNvPr id="6" name="Shape 4"/>
          <p:cNvSpPr/>
          <p:nvPr/>
        </p:nvSpPr>
        <p:spPr>
          <a:xfrm>
            <a:off x="5207437" y="2715220"/>
            <a:ext cx="4215408" cy="814507"/>
          </a:xfrm>
          <a:prstGeom prst="roundRect">
            <a:avLst>
              <a:gd name="adj" fmla="val 13472"/>
            </a:avLst>
          </a:prstGeom>
          <a:solidFill>
            <a:srgbClr val="FFFFFF"/>
          </a:solidFill>
          <a:ln w="22860">
            <a:solidFill>
              <a:srgbClr val="B4CCE3"/>
            </a:solidFill>
            <a:prstDash val="solid"/>
          </a:ln>
        </p:spPr>
        <p:txBody>
          <a:bodyPr/>
          <a:lstStyle/>
          <a:p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7" name="Shape 5"/>
          <p:cNvSpPr/>
          <p:nvPr/>
        </p:nvSpPr>
        <p:spPr>
          <a:xfrm>
            <a:off x="5184577" y="2715220"/>
            <a:ext cx="91440" cy="814507"/>
          </a:xfrm>
          <a:prstGeom prst="roundRect">
            <a:avLst>
              <a:gd name="adj" fmla="val 195349"/>
            </a:avLst>
          </a:prstGeom>
          <a:solidFill>
            <a:srgbClr val="84C1FA"/>
          </a:solidFill>
          <a:ln/>
        </p:spPr>
        <p:txBody>
          <a:bodyPr/>
          <a:lstStyle/>
          <a:p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8" name="Text 6"/>
          <p:cNvSpPr/>
          <p:nvPr/>
        </p:nvSpPr>
        <p:spPr>
          <a:xfrm>
            <a:off x="5497235" y="2936438"/>
            <a:ext cx="2977039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300" dirty="0">
                <a:solidFill>
                  <a:srgbClr val="1E3063"/>
                </a:solidFill>
                <a:latin typeface="Arial" panose="020B0604020202020204" pitchFamily="34" charset="0"/>
                <a:ea typeface="Instrument Sans Semi Bold" pitchFamily="34" charset="-122"/>
                <a:cs typeface="Arial" panose="020B0604020202020204" pitchFamily="34" charset="0"/>
              </a:rPr>
              <a:t>Photos duplicate</a:t>
            </a:r>
            <a:endParaRPr lang="en-US" sz="2300" dirty="0">
              <a:latin typeface="Arial" panose="020B0604020202020204" pitchFamily="34" charset="0"/>
            </a:endParaRPr>
          </a:p>
        </p:txBody>
      </p:sp>
      <p:sp>
        <p:nvSpPr>
          <p:cNvPr id="9" name="Shape 7"/>
          <p:cNvSpPr/>
          <p:nvPr/>
        </p:nvSpPr>
        <p:spPr>
          <a:xfrm>
            <a:off x="9621203" y="2715220"/>
            <a:ext cx="4215289" cy="814507"/>
          </a:xfrm>
          <a:prstGeom prst="roundRect">
            <a:avLst>
              <a:gd name="adj" fmla="val 13472"/>
            </a:avLst>
          </a:prstGeom>
          <a:solidFill>
            <a:srgbClr val="FFFFFF"/>
          </a:solidFill>
          <a:ln w="22860">
            <a:solidFill>
              <a:srgbClr val="B4CCE3"/>
            </a:solidFill>
            <a:prstDash val="solid"/>
          </a:ln>
        </p:spPr>
        <p:txBody>
          <a:bodyPr/>
          <a:lstStyle/>
          <a:p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10" name="Shape 8"/>
          <p:cNvSpPr/>
          <p:nvPr/>
        </p:nvSpPr>
        <p:spPr>
          <a:xfrm>
            <a:off x="9598343" y="2715220"/>
            <a:ext cx="91440" cy="814507"/>
          </a:xfrm>
          <a:prstGeom prst="roundRect">
            <a:avLst>
              <a:gd name="adj" fmla="val 195349"/>
            </a:avLst>
          </a:prstGeom>
          <a:solidFill>
            <a:srgbClr val="84C1FA"/>
          </a:solidFill>
          <a:ln/>
        </p:spPr>
        <p:txBody>
          <a:bodyPr/>
          <a:lstStyle/>
          <a:p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11" name="Text 9"/>
          <p:cNvSpPr/>
          <p:nvPr/>
        </p:nvSpPr>
        <p:spPr>
          <a:xfrm>
            <a:off x="9911001" y="2936438"/>
            <a:ext cx="3634502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300" dirty="0">
                <a:solidFill>
                  <a:srgbClr val="1E3063"/>
                </a:solidFill>
                <a:latin typeface="Arial" panose="020B0604020202020204" pitchFamily="34" charset="0"/>
                <a:ea typeface="Instrument Sans Semi Bold" pitchFamily="34" charset="-122"/>
                <a:cs typeface="Arial" panose="020B0604020202020204" pitchFamily="34" charset="0"/>
              </a:rPr>
              <a:t>Photos seem to disappear</a:t>
            </a:r>
            <a:endParaRPr lang="en-US" sz="2300" dirty="0">
              <a:latin typeface="Arial" panose="020B0604020202020204" pitchFamily="34" charset="0"/>
            </a:endParaRPr>
          </a:p>
        </p:txBody>
      </p:sp>
      <p:sp>
        <p:nvSpPr>
          <p:cNvPr id="12" name="Text 10"/>
          <p:cNvSpPr/>
          <p:nvPr/>
        </p:nvSpPr>
        <p:spPr>
          <a:xfrm>
            <a:off x="793790" y="3827383"/>
            <a:ext cx="3599617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endParaRPr lang="en-US" sz="2300" dirty="0">
              <a:latin typeface="Arial" panose="020B0604020202020204" pitchFamily="34" charset="0"/>
            </a:endParaRPr>
          </a:p>
        </p:txBody>
      </p:sp>
      <p:sp>
        <p:nvSpPr>
          <p:cNvPr id="13" name="Text 11"/>
          <p:cNvSpPr/>
          <p:nvPr/>
        </p:nvSpPr>
        <p:spPr>
          <a:xfrm>
            <a:off x="793790" y="4497110"/>
            <a:ext cx="1304282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endParaRPr lang="en-US" sz="1550" dirty="0">
              <a:latin typeface="Arial" panose="020B0604020202020204" pitchFamily="34" charset="0"/>
            </a:endParaRPr>
          </a:p>
        </p:txBody>
      </p:sp>
      <p:sp>
        <p:nvSpPr>
          <p:cNvPr id="14" name="Text 12"/>
          <p:cNvSpPr/>
          <p:nvPr/>
        </p:nvSpPr>
        <p:spPr>
          <a:xfrm>
            <a:off x="793790" y="5037892"/>
            <a:ext cx="1304282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endParaRPr lang="en-US" sz="1550" dirty="0">
              <a:latin typeface="Arial" panose="020B0604020202020204" pitchFamily="34" charset="0"/>
            </a:endParaRPr>
          </a:p>
        </p:txBody>
      </p:sp>
      <p:sp>
        <p:nvSpPr>
          <p:cNvPr id="15" name="Text 13"/>
          <p:cNvSpPr/>
          <p:nvPr/>
        </p:nvSpPr>
        <p:spPr>
          <a:xfrm>
            <a:off x="793790" y="5896213"/>
            <a:ext cx="1304282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endParaRPr lang="en-US" sz="1550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100971"/>
            <a:ext cx="6316385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091C53"/>
                </a:solidFill>
                <a:latin typeface="Arial" panose="020B0604020202020204" pitchFamily="34" charset="0"/>
                <a:ea typeface="Instrument Sans Semi Bold" pitchFamily="34" charset="-122"/>
                <a:cs typeface="Arial" panose="020B0604020202020204" pitchFamily="34" charset="0"/>
              </a:rPr>
              <a:t>Reassurance First</a:t>
            </a:r>
            <a:endParaRPr lang="en-US" sz="3900" dirty="0">
              <a:latin typeface="Arial" panose="020B0604020202020204" pitchFamily="34" charset="0"/>
            </a:endParaRPr>
          </a:p>
        </p:txBody>
      </p:sp>
      <p:sp>
        <p:nvSpPr>
          <p:cNvPr id="3" name="Text 1"/>
          <p:cNvSpPr/>
          <p:nvPr/>
        </p:nvSpPr>
        <p:spPr>
          <a:xfrm>
            <a:off x="793790" y="2217063"/>
            <a:ext cx="6279356" cy="171164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6700"/>
              </a:lnSpc>
              <a:buNone/>
            </a:pPr>
            <a:r>
              <a:rPr lang="en-US" sz="535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Instrument Sans Semi Bold" pitchFamily="34" charset="-122"/>
                <a:cs typeface="Arial" panose="020B0604020202020204" pitchFamily="34" charset="0"/>
              </a:rPr>
              <a:t>You can't ruin photos by looking</a:t>
            </a:r>
            <a:endParaRPr lang="en-US" sz="535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4" name="Text 2"/>
          <p:cNvSpPr/>
          <p:nvPr/>
        </p:nvSpPr>
        <p:spPr>
          <a:xfrm>
            <a:off x="7653009" y="2161978"/>
            <a:ext cx="6279356" cy="171164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6700"/>
              </a:lnSpc>
              <a:buNone/>
            </a:pPr>
            <a:r>
              <a:rPr lang="en-US" sz="535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Instrument Sans Semi Bold" pitchFamily="34" charset="-122"/>
                <a:cs typeface="Arial" panose="020B0604020202020204" pitchFamily="34" charset="0"/>
              </a:rPr>
              <a:t>Nothing breaks easily</a:t>
            </a:r>
            <a:endParaRPr lang="en-US" sz="535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5" name="Text 3"/>
          <p:cNvSpPr/>
          <p:nvPr/>
        </p:nvSpPr>
        <p:spPr>
          <a:xfrm>
            <a:off x="793790" y="4424720"/>
            <a:ext cx="3599617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endParaRPr lang="en-US" sz="2300" dirty="0">
              <a:latin typeface="Arial" panose="020B0604020202020204" pitchFamily="34" charset="0"/>
            </a:endParaRPr>
          </a:p>
        </p:txBody>
      </p:sp>
      <p:sp>
        <p:nvSpPr>
          <p:cNvPr id="6" name="Text 4"/>
          <p:cNvSpPr/>
          <p:nvPr/>
        </p:nvSpPr>
        <p:spPr>
          <a:xfrm>
            <a:off x="793790" y="5094446"/>
            <a:ext cx="1304282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endParaRPr lang="en-US" sz="1550" dirty="0">
              <a:latin typeface="Arial" panose="020B0604020202020204" pitchFamily="34" charset="0"/>
            </a:endParaRPr>
          </a:p>
        </p:txBody>
      </p:sp>
      <p:sp>
        <p:nvSpPr>
          <p:cNvPr id="7" name="Text 5"/>
          <p:cNvSpPr/>
          <p:nvPr/>
        </p:nvSpPr>
        <p:spPr>
          <a:xfrm>
            <a:off x="793790" y="5952768"/>
            <a:ext cx="1304282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endParaRPr lang="en-US" sz="1550" dirty="0">
              <a:latin typeface="Arial" panose="020B0604020202020204" pitchFamily="34" charset="0"/>
            </a:endParaRPr>
          </a:p>
        </p:txBody>
      </p:sp>
      <p:sp>
        <p:nvSpPr>
          <p:cNvPr id="8" name="Text 6"/>
          <p:cNvSpPr/>
          <p:nvPr/>
        </p:nvSpPr>
        <p:spPr>
          <a:xfrm>
            <a:off x="793790" y="6811089"/>
            <a:ext cx="1304282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endParaRPr lang="en-US" sz="1550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286" y="446183"/>
            <a:ext cx="5573433" cy="7216048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1075968"/>
            <a:ext cx="7062549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091C53"/>
                </a:solidFill>
                <a:latin typeface="Arial" panose="020B0604020202020204" pitchFamily="34" charset="0"/>
                <a:ea typeface="Instrument Sans Semi Bold" pitchFamily="34" charset="-122"/>
                <a:cs typeface="Arial" panose="020B0604020202020204" pitchFamily="34" charset="0"/>
              </a:rPr>
              <a:t>Opening the Camera</a:t>
            </a:r>
            <a:endParaRPr lang="en-US" sz="3900" dirty="0">
              <a:latin typeface="Arial" panose="020B0604020202020204" pitchFamily="34" charset="0"/>
            </a:endParaRPr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0190" y="1993702"/>
            <a:ext cx="992267" cy="1190744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7470815" y="2192060"/>
            <a:ext cx="2965252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1E3063"/>
                </a:solidFill>
                <a:latin typeface="Arial" panose="020B0604020202020204" pitchFamily="34" charset="0"/>
                <a:ea typeface="Instrument Sans Semi Bold" pitchFamily="34" charset="-122"/>
                <a:cs typeface="Arial" panose="020B0604020202020204" pitchFamily="34" charset="0"/>
              </a:rPr>
              <a:t>Camera app takes photos</a:t>
            </a:r>
            <a:endParaRPr lang="en-US" sz="1950" dirty="0">
              <a:latin typeface="Arial" panose="020B0604020202020204" pitchFamily="34" charset="0"/>
            </a:endParaRPr>
          </a:p>
        </p:txBody>
      </p:sp>
      <p:pic>
        <p:nvPicPr>
          <p:cNvPr id="6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80190" y="3184446"/>
            <a:ext cx="992267" cy="1190744"/>
          </a:xfrm>
          <a:prstGeom prst="rect">
            <a:avLst/>
          </a:prstGeom>
        </p:spPr>
      </p:pic>
      <p:sp>
        <p:nvSpPr>
          <p:cNvPr id="7" name="Text 2"/>
          <p:cNvSpPr/>
          <p:nvPr/>
        </p:nvSpPr>
        <p:spPr>
          <a:xfrm>
            <a:off x="7470815" y="3382804"/>
            <a:ext cx="2561987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1E3063"/>
                </a:solidFill>
                <a:latin typeface="Arial" panose="020B0604020202020204" pitchFamily="34" charset="0"/>
                <a:ea typeface="Instrument Sans Semi Bold" pitchFamily="34" charset="-122"/>
                <a:cs typeface="Arial" panose="020B0604020202020204" pitchFamily="34" charset="0"/>
              </a:rPr>
              <a:t>Does not store photos</a:t>
            </a:r>
            <a:endParaRPr lang="en-US" sz="1950" dirty="0">
              <a:latin typeface="Arial" panose="020B0604020202020204" pitchFamily="34" charset="0"/>
            </a:endParaRPr>
          </a:p>
        </p:txBody>
      </p:sp>
      <p:sp>
        <p:nvSpPr>
          <p:cNvPr id="8" name="Text 3"/>
          <p:cNvSpPr/>
          <p:nvPr/>
        </p:nvSpPr>
        <p:spPr>
          <a:xfrm>
            <a:off x="6280190" y="4672846"/>
            <a:ext cx="3599617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endParaRPr lang="en-US" sz="2300" dirty="0">
              <a:latin typeface="Arial" panose="020B0604020202020204" pitchFamily="34" charset="0"/>
            </a:endParaRPr>
          </a:p>
        </p:txBody>
      </p:sp>
      <p:sp>
        <p:nvSpPr>
          <p:cNvPr id="9" name="Text 4"/>
          <p:cNvSpPr/>
          <p:nvPr/>
        </p:nvSpPr>
        <p:spPr>
          <a:xfrm>
            <a:off x="6280190" y="5342573"/>
            <a:ext cx="755642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endParaRPr lang="en-US" sz="1550" dirty="0">
              <a:latin typeface="Arial" panose="020B0604020202020204" pitchFamily="34" charset="0"/>
            </a:endParaRPr>
          </a:p>
        </p:txBody>
      </p:sp>
      <p:sp>
        <p:nvSpPr>
          <p:cNvPr id="10" name="Text 5"/>
          <p:cNvSpPr/>
          <p:nvPr/>
        </p:nvSpPr>
        <p:spPr>
          <a:xfrm>
            <a:off x="6280190" y="6200894"/>
            <a:ext cx="7556421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endParaRPr lang="en-US" sz="1550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912263"/>
            <a:ext cx="5627727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091C53"/>
                </a:solidFill>
                <a:latin typeface="Arial" panose="020B0604020202020204" pitchFamily="34" charset="0"/>
                <a:ea typeface="Instrument Sans Semi Bold" pitchFamily="34" charset="-122"/>
                <a:cs typeface="Arial" panose="020B0604020202020204" pitchFamily="34" charset="0"/>
              </a:rPr>
              <a:t>Taking a Photo</a:t>
            </a:r>
            <a:endParaRPr lang="en-US" sz="3900" dirty="0">
              <a:latin typeface="Arial" panose="020B0604020202020204" pitchFamily="34" charset="0"/>
            </a:endParaRPr>
          </a:p>
        </p:txBody>
      </p:sp>
      <p:sp>
        <p:nvSpPr>
          <p:cNvPr id="3" name="Shape 1"/>
          <p:cNvSpPr/>
          <p:nvPr/>
        </p:nvSpPr>
        <p:spPr>
          <a:xfrm>
            <a:off x="793790" y="2929176"/>
            <a:ext cx="6422231" cy="1562457"/>
          </a:xfrm>
          <a:prstGeom prst="roundRect">
            <a:avLst>
              <a:gd name="adj" fmla="val 11432"/>
            </a:avLst>
          </a:prstGeom>
          <a:solidFill>
            <a:srgbClr val="CEE6FD"/>
          </a:solidFill>
          <a:ln/>
        </p:spPr>
        <p:txBody>
          <a:bodyPr/>
          <a:lstStyle/>
          <a:p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4" name="Shape 2"/>
          <p:cNvSpPr/>
          <p:nvPr/>
        </p:nvSpPr>
        <p:spPr>
          <a:xfrm>
            <a:off x="992148" y="3127534"/>
            <a:ext cx="595313" cy="595313"/>
          </a:xfrm>
          <a:prstGeom prst="roundRect">
            <a:avLst>
              <a:gd name="adj" fmla="val 15358451"/>
            </a:avLst>
          </a:prstGeom>
          <a:solidFill>
            <a:srgbClr val="84C1FA"/>
          </a:solidFill>
          <a:ln/>
        </p:spPr>
        <p:txBody>
          <a:bodyPr/>
          <a:lstStyle/>
          <a:p>
            <a:endParaRPr lang="en-US" dirty="0">
              <a:latin typeface="Arial" panose="020B0604020202020204" pitchFamily="34" charset="0"/>
            </a:endParaRPr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55859" y="3291126"/>
            <a:ext cx="267891" cy="267891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992148" y="3921204"/>
            <a:ext cx="2977039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300" dirty="0">
                <a:solidFill>
                  <a:srgbClr val="1E3063"/>
                </a:solidFill>
                <a:latin typeface="Arial" panose="020B0604020202020204" pitchFamily="34" charset="0"/>
                <a:ea typeface="Instrument Sans Semi Bold" pitchFamily="34" charset="-122"/>
                <a:cs typeface="Arial" panose="020B0604020202020204" pitchFamily="34" charset="0"/>
              </a:rPr>
              <a:t>Tap the white button</a:t>
            </a:r>
            <a:endParaRPr lang="en-US" sz="2300" dirty="0">
              <a:latin typeface="Arial" panose="020B0604020202020204" pitchFamily="34" charset="0"/>
            </a:endParaRPr>
          </a:p>
        </p:txBody>
      </p:sp>
      <p:sp>
        <p:nvSpPr>
          <p:cNvPr id="7" name="Shape 4"/>
          <p:cNvSpPr/>
          <p:nvPr/>
        </p:nvSpPr>
        <p:spPr>
          <a:xfrm>
            <a:off x="7414379" y="2929176"/>
            <a:ext cx="6422231" cy="1562457"/>
          </a:xfrm>
          <a:prstGeom prst="roundRect">
            <a:avLst>
              <a:gd name="adj" fmla="val 11432"/>
            </a:avLst>
          </a:prstGeom>
          <a:solidFill>
            <a:srgbClr val="CEE6FD"/>
          </a:solidFill>
          <a:ln/>
        </p:spPr>
        <p:txBody>
          <a:bodyPr/>
          <a:lstStyle/>
          <a:p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8" name="Shape 5"/>
          <p:cNvSpPr/>
          <p:nvPr/>
        </p:nvSpPr>
        <p:spPr>
          <a:xfrm>
            <a:off x="7612737" y="3127534"/>
            <a:ext cx="595313" cy="595313"/>
          </a:xfrm>
          <a:prstGeom prst="roundRect">
            <a:avLst>
              <a:gd name="adj" fmla="val 15358451"/>
            </a:avLst>
          </a:prstGeom>
          <a:solidFill>
            <a:srgbClr val="84C1FA"/>
          </a:solidFill>
          <a:ln/>
        </p:spPr>
        <p:txBody>
          <a:bodyPr/>
          <a:lstStyle/>
          <a:p>
            <a:endParaRPr lang="en-US" dirty="0">
              <a:latin typeface="Arial" panose="020B0604020202020204" pitchFamily="34" charset="0"/>
            </a:endParaRPr>
          </a:p>
        </p:txBody>
      </p:sp>
      <p:pic>
        <p:nvPicPr>
          <p:cNvPr id="9" name="Image 1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776448" y="3291126"/>
            <a:ext cx="267891" cy="267891"/>
          </a:xfrm>
          <a:prstGeom prst="rect">
            <a:avLst/>
          </a:prstGeom>
        </p:spPr>
      </p:pic>
      <p:sp>
        <p:nvSpPr>
          <p:cNvPr id="10" name="Text 6"/>
          <p:cNvSpPr/>
          <p:nvPr/>
        </p:nvSpPr>
        <p:spPr>
          <a:xfrm>
            <a:off x="7612737" y="3921204"/>
            <a:ext cx="2977039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300" dirty="0">
                <a:solidFill>
                  <a:srgbClr val="1E3063"/>
                </a:solidFill>
                <a:latin typeface="Arial" panose="020B0604020202020204" pitchFamily="34" charset="0"/>
                <a:ea typeface="Instrument Sans Semi Bold" pitchFamily="34" charset="-122"/>
                <a:cs typeface="Arial" panose="020B0604020202020204" pitchFamily="34" charset="0"/>
              </a:rPr>
              <a:t>One tap = one photo</a:t>
            </a:r>
            <a:endParaRPr lang="en-US" sz="2300" dirty="0">
              <a:latin typeface="Arial" panose="020B0604020202020204" pitchFamily="34" charset="0"/>
            </a:endParaRPr>
          </a:p>
        </p:txBody>
      </p:sp>
      <p:sp>
        <p:nvSpPr>
          <p:cNvPr id="11" name="Text 7"/>
          <p:cNvSpPr/>
          <p:nvPr/>
        </p:nvSpPr>
        <p:spPr>
          <a:xfrm>
            <a:off x="793790" y="4789289"/>
            <a:ext cx="3599617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endParaRPr lang="en-US" sz="2300" dirty="0">
              <a:latin typeface="Arial" panose="020B0604020202020204" pitchFamily="34" charset="0"/>
            </a:endParaRPr>
          </a:p>
        </p:txBody>
      </p:sp>
      <p:sp>
        <p:nvSpPr>
          <p:cNvPr id="12" name="Text 8"/>
          <p:cNvSpPr/>
          <p:nvPr/>
        </p:nvSpPr>
        <p:spPr>
          <a:xfrm>
            <a:off x="793790" y="5459016"/>
            <a:ext cx="1304282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endParaRPr lang="en-US" sz="1550" dirty="0">
              <a:latin typeface="Arial" panose="020B0604020202020204" pitchFamily="34" charset="0"/>
            </a:endParaRPr>
          </a:p>
        </p:txBody>
      </p:sp>
      <p:sp>
        <p:nvSpPr>
          <p:cNvPr id="13" name="Text 9"/>
          <p:cNvSpPr/>
          <p:nvPr/>
        </p:nvSpPr>
        <p:spPr>
          <a:xfrm>
            <a:off x="793790" y="5999798"/>
            <a:ext cx="1304282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endParaRPr lang="en-US" sz="1550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1_RGE_Templat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1" id="{59A67765-27D6-4EF2-936C-B5479059432A}" vid="{02E94EC6-BDC6-4D9F-A741-23865DE6E068}"/>
    </a:ext>
  </a:extLst>
</a:theme>
</file>

<file path=ppt/theme/theme2.xml><?xml version="1.0" encoding="utf-8"?>
<a:theme xmlns:a="http://schemas.openxmlformats.org/drawingml/2006/main" name="RGE_Training_Template_Lite_v1.0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RGE_Training_Template_Lite_v1.0.pptx" id="{42E762A7-1B6E-40E7-9E0A-D17817459069}" vid="{E8C12B79-EE0A-41C2-BFB9-6CB89314748B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GE_Training_Template_Lite_v1.0.pptx" id="{42E762A7-1B6E-40E7-9E0A-D17817459069}" vid="{1DB07735-DD6F-4A8B-B03E-6C6C0C278DE0}"/>
    </a:ext>
  </a:extLst>
</a:theme>
</file>

<file path=ppt/theme/theme4.xml><?xml version="1.0" encoding="utf-8"?>
<a:theme xmlns:a="http://schemas.openxmlformats.org/drawingml/2006/main" name="1_RGE_Training_Template_Lite_v1.0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RGE_Training_Template_Lite_v1.0.pptx" id="{42E762A7-1B6E-40E7-9E0A-D17817459069}" vid="{E8C12B79-EE0A-41C2-BFB9-6CB89314748B}"/>
    </a:ext>
  </a:ext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GE_Training_Template_Lite_v1.0.pptx" id="{42E762A7-1B6E-40E7-9E0A-D17817459069}" vid="{1DB07735-DD6F-4A8B-B03E-6C6C0C278DE0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95</TotalTime>
  <Words>2375</Words>
  <Application>Microsoft Office PowerPoint</Application>
  <PresentationFormat>Custom</PresentationFormat>
  <Paragraphs>293</Paragraphs>
  <Slides>40</Slides>
  <Notes>40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40</vt:i4>
      </vt:variant>
    </vt:vector>
  </HeadingPairs>
  <TitlesOfParts>
    <vt:vector size="51" baseType="lpstr">
      <vt:lpstr>Arial</vt:lpstr>
      <vt:lpstr>Calibri</vt:lpstr>
      <vt:lpstr>Instrument Sans Semi Bold</vt:lpstr>
      <vt:lpstr>Times New Roman</vt:lpstr>
      <vt:lpstr>Aptos Display</vt:lpstr>
      <vt:lpstr>Aptos</vt:lpstr>
      <vt:lpstr>1_RGE_Template</vt:lpstr>
      <vt:lpstr>RGE_Training_Template_Lite_v1.0</vt:lpstr>
      <vt:lpstr>1_Office Theme</vt:lpstr>
      <vt:lpstr>1_RGE_Training_Template_Lite_v1.0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Jim Kallaugher</dc:creator>
  <cp:lastModifiedBy>Jim Kallaugher</cp:lastModifiedBy>
  <cp:revision>10</cp:revision>
  <dcterms:created xsi:type="dcterms:W3CDTF">2026-01-26T12:50:33Z</dcterms:created>
  <dcterms:modified xsi:type="dcterms:W3CDTF">2026-01-26T21:51:21Z</dcterms:modified>
</cp:coreProperties>
</file>